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27,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27,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817790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392347" y="817789"/>
            <a:ext cx="339035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CEEn-CPST-0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391784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094788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094787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817788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817787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17918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3/27/21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007289"/>
            <a:ext cx="5649646" cy="1993211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1791845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12528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340727"/>
            <a:ext cx="5649646" cy="1993211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12528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007289"/>
            <a:ext cx="5649646" cy="1993211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340727"/>
            <a:ext cx="5649646" cy="1993211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381497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159" y="870336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75015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 userDrawn="1"/>
        </p:nvGrpSpPr>
        <p:grpSpPr>
          <a:xfrm>
            <a:off x="0" y="0"/>
            <a:ext cx="12192000" cy="798022"/>
            <a:chOff x="0" y="0"/>
            <a:chExt cx="12192000" cy="798022"/>
          </a:xfrm>
          <a:scene3d>
            <a:camera prst="orthographicFront"/>
            <a:lightRig rig="soft" dir="t"/>
          </a:scene3d>
        </p:grpSpPr>
        <p:sp>
          <p:nvSpPr>
            <p:cNvPr id="19" name="Rectangle 18"/>
            <p:cNvSpPr/>
            <p:nvPr userDrawn="1"/>
          </p:nvSpPr>
          <p:spPr>
            <a:xfrm>
              <a:off x="0" y="0"/>
              <a:ext cx="12192000" cy="798022"/>
            </a:xfrm>
            <a:prstGeom prst="rect">
              <a:avLst/>
            </a:prstGeom>
            <a:gradFill flip="none" rotWithShape="1">
              <a:gsLst>
                <a:gs pos="100000">
                  <a:srgbClr val="002060"/>
                </a:gs>
                <a:gs pos="0">
                  <a:schemeClr val="accent5">
                    <a:lumMod val="79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4" descr="http://ceen.et.byu.edu/sites/all/themes/byu/logo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56" y="118023"/>
              <a:ext cx="6191250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8470669" y="0"/>
              <a:ext cx="3721331" cy="79802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25400">
              <a:noFill/>
            </a:ln>
            <a:effectLst>
              <a:glow>
                <a:schemeClr val="accent3">
                  <a:satMod val="175000"/>
                  <a:alpha val="40000"/>
                </a:schemeClr>
              </a:glow>
              <a:outerShdw blurRad="63500" sx="102000" sy="102000" algn="ctr" rotWithShape="0">
                <a:schemeClr val="tx1">
                  <a:alpha val="40000"/>
                </a:schemeClr>
              </a:outerShdw>
            </a:effectLst>
            <a:sp3d prstMaterial="translucentPowder">
              <a:bevelT w="127000" h="120650" prst="angle"/>
              <a:bevelB w="120650" h="127000"/>
            </a:sp3d>
          </p:spPr>
          <p:txBody>
            <a:bodyPr wrap="square" lIns="91440" tIns="45720" rIns="91440" bIns="45720" anchor="ctr" anchorCtr="1">
              <a:noAutofit/>
            </a:bodyPr>
            <a:lstStyle/>
            <a:p>
              <a:pPr algn="ctr"/>
              <a:r>
                <a:rPr lang="en-US" sz="3600" b="1" cap="none" spc="50" dirty="0">
                  <a:ln w="0"/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Copperplate Gothic Bold" panose="020E0705020206020404" pitchFamily="34" charset="0"/>
                </a:rPr>
                <a:t>CAPSTONE</a:t>
              </a: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3/27/21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Ohio Power Plant Foundation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Will Berger, Taylor </a:t>
            </a:r>
            <a:r>
              <a:rPr lang="en-US" dirty="0" err="1"/>
              <a:t>Emmertson</a:t>
            </a:r>
            <a:r>
              <a:rPr lang="en-US" dirty="0"/>
              <a:t>, Chloe </a:t>
            </a:r>
            <a:r>
              <a:rPr lang="en-US" dirty="0" err="1"/>
              <a:t>Gogue</a:t>
            </a:r>
            <a:r>
              <a:rPr lang="en-US" dirty="0"/>
              <a:t>, Austin Kennedy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9, 2020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3/27/21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Make an online search to see what outside sources say about foundation designs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Ask questions to Dr. Rollins and Jaren about what deliverables are needed to design a foundation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are in the stage of researching options for foundations and the design criteria for each option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have begun to organize the data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have sent emails to the client and the mentor to coordinate a meeting time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Determining options for foundation designs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Understanding the factors that affect foundation design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Interpreting CPT data sent by Jaren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divided up the foundation design into smaller steps in order to tackle smaller chunks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are going to schedule a meeting with both the client and Dr. Rollins to meet together with us; this will help us so that the mentor can get a better idea of what the project is all about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0.5	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362</TotalTime>
  <Words>170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Copperplate Gothic Bold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Elizabeth Bennett</cp:lastModifiedBy>
  <cp:revision>35</cp:revision>
  <dcterms:created xsi:type="dcterms:W3CDTF">2017-01-09T14:30:38Z</dcterms:created>
  <dcterms:modified xsi:type="dcterms:W3CDTF">2021-03-27T20:49:21Z</dcterms:modified>
</cp:coreProperties>
</file>