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2" d="100"/>
          <a:sy n="72" d="100"/>
        </p:scale>
        <p:origin x="57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4,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4,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10/4/2021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10/4/2021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5</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Flood Mapping Application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Justin Hunter, Alma Meyer, Taylor Porter, Jacob Anderson</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10/04/2021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10/4/2021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had a team meeting with the sponsor to discuss the scope and understand how to go about learning more about our project and start formulating a plan.</a:t>
            </a:r>
          </a:p>
          <a:p>
            <a:r>
              <a:rPr lang="en-US" dirty="0"/>
              <a:t>Brainstorming ideas on how to better collect needed information to move forward.</a:t>
            </a:r>
          </a:p>
          <a:p>
            <a:r>
              <a:rPr lang="en-US" dirty="0"/>
              <a:t>Established WIGs</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are in the very beginning stages of the project. We are forming team dynamics and organizing ourselves by setting up chains of communication and schedules that work for all team members so we can be effective once we have enough information to move forward.</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Understanding the scope of the project</a:t>
            </a:r>
          </a:p>
          <a:p>
            <a:r>
              <a:rPr lang="en-US" dirty="0"/>
              <a:t>Getting a start on the project without a clear understanding of what is expected from the sponsor</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All team members are assigned an area of research to gather information and then we will all report back to each other in our weekly meeting to discuss how to start forming ideas into a project.</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3</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3</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3</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3</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1859</TotalTime>
  <Words>173</Words>
  <Application>Microsoft Office PowerPoint</Application>
  <PresentationFormat>Widescreen</PresentationFormat>
  <Paragraphs>17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Jacob Anderson</cp:lastModifiedBy>
  <cp:revision>20</cp:revision>
  <dcterms:created xsi:type="dcterms:W3CDTF">2017-01-09T14:30:38Z</dcterms:created>
  <dcterms:modified xsi:type="dcterms:W3CDTF">2021-10-04T21:47:59Z</dcterms:modified>
</cp:coreProperties>
</file>