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0" d="100"/>
          <a:sy n="80" d="100"/>
        </p:scale>
        <p:origin x="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September 27,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September 27,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06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Recycled Plastics in Construction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Alicia Nelson Cherrington, Josh Carlile, Conrad Belshe, Ian MacGregor, Jackson Calder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09/27/2021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9/27/2021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have done extensive research</a:t>
            </a:r>
          </a:p>
          <a:p>
            <a:r>
              <a:rPr lang="en-US" dirty="0"/>
              <a:t>We are also actively consulting with our faculty advisor as his specialty is in the material sciences. 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Current status is that the project is moving along according to plan. Our next check in on October 4</a:t>
            </a:r>
            <a:r>
              <a:rPr lang="en-US" baseline="30000" dirty="0"/>
              <a:t>th</a:t>
            </a:r>
            <a:r>
              <a:rPr lang="en-US" dirty="0"/>
              <a:t> will contain a report with the numbers and quantities we expect to include in our project. We are moving forward according to schedule. 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The melting point of High-Density Poly Ethylene is lower than the mixing temperature of hot mix asphalt. How do we include without melting plastic? </a:t>
            </a:r>
          </a:p>
          <a:p>
            <a:r>
              <a:rPr lang="en-US" dirty="0"/>
              <a:t>Trying to determine the optimum particle size distribution and what quantities of plastic we wish to include. 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Currently we are still determining the best way to include the plastic. We have scheduled out time for this and expect to have our methodology determined by November 1</a:t>
            </a:r>
            <a:r>
              <a:rPr lang="en-US" baseline="30000" dirty="0"/>
              <a:t>st</a:t>
            </a:r>
            <a:r>
              <a:rPr lang="en-US" dirty="0"/>
              <a:t>. 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FE14881B-F392-4955-8D6B-D61525D755D1}"/>
              </a:ext>
            </a:extLst>
          </p:cNvPr>
          <p:cNvSpPr txBox="1">
            <a:spLocks/>
          </p:cNvSpPr>
          <p:nvPr/>
        </p:nvSpPr>
        <p:spPr>
          <a:xfrm>
            <a:off x="9162663" y="6553348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Member #5: </a:t>
            </a:r>
            <a:r>
              <a:rPr lang="en-US" dirty="0"/>
              <a:t>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9FFC3D-4AC3-4DB5-AD63-10E02BB52FED}"/>
              </a:ext>
            </a:extLst>
          </p:cNvPr>
          <p:cNvSpPr txBox="1"/>
          <p:nvPr/>
        </p:nvSpPr>
        <p:spPr>
          <a:xfrm>
            <a:off x="2805516" y="1361755"/>
            <a:ext cx="58174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372</TotalTime>
  <Words>176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Alicia Nelson</cp:lastModifiedBy>
  <cp:revision>20</cp:revision>
  <dcterms:created xsi:type="dcterms:W3CDTF">2017-01-09T14:30:38Z</dcterms:created>
  <dcterms:modified xsi:type="dcterms:W3CDTF">2021-09-27T22:09:44Z</dcterms:modified>
</cp:coreProperties>
</file>