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0" d="100"/>
          <a:sy n="80" d="100"/>
        </p:scale>
        <p:origin x="77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Seattle Building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Stephanie Brunson, Josh </a:t>
            </a:r>
            <a:r>
              <a:rPr lang="en-US" dirty="0" err="1"/>
              <a:t>Blom</a:t>
            </a:r>
            <a:r>
              <a:rPr lang="en-US" dirty="0"/>
              <a:t>, Adam Dinkins, and John </a:t>
            </a:r>
            <a:r>
              <a:rPr lang="en-US" dirty="0" err="1"/>
              <a:t>Cassler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10/4/2021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10/4/2021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Met with Dr. Judd</a:t>
            </a:r>
          </a:p>
          <a:p>
            <a:r>
              <a:rPr lang="en-US" dirty="0"/>
              <a:t>Make a Slack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Talked with Sponsor</a:t>
            </a:r>
          </a:p>
          <a:p>
            <a:r>
              <a:rPr lang="en-US" dirty="0"/>
              <a:t>Decided WIG</a:t>
            </a:r>
          </a:p>
          <a:p>
            <a:r>
              <a:rPr lang="en-US" dirty="0"/>
              <a:t>Recommended tasks: Become familiar with ASCE 7-16, determine dead and live loads, determine the story forces, learn how to design C-PSW/CF walls, design the walls, design the coupling beams, and prepare design documents</a:t>
            </a:r>
          </a:p>
          <a:p>
            <a:r>
              <a:rPr lang="en-US" dirty="0"/>
              <a:t>Assigned to make a calendar for the plan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Didn’t know a lot about the project</a:t>
            </a:r>
          </a:p>
          <a:p>
            <a:r>
              <a:rPr lang="en-US" dirty="0"/>
              <a:t>Coordinating and communication with team</a:t>
            </a:r>
          </a:p>
          <a:p>
            <a:endParaRPr lang="en-US" dirty="0"/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Now we have a list of tasks</a:t>
            </a:r>
          </a:p>
          <a:p>
            <a:r>
              <a:rPr lang="en-US" dirty="0"/>
              <a:t>In progress of making the Slack page and this will improve communication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466</TotalTime>
  <Words>116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Derpy Snas</cp:lastModifiedBy>
  <cp:revision>21</cp:revision>
  <dcterms:created xsi:type="dcterms:W3CDTF">2017-01-09T14:30:38Z</dcterms:created>
  <dcterms:modified xsi:type="dcterms:W3CDTF">2021-10-04T23:07:28Z</dcterms:modified>
</cp:coreProperties>
</file>