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91" d="100"/>
          <a:sy n="91" d="100"/>
        </p:scale>
        <p:origin x="278" y="11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October 4,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October 4,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4030344" y="1379765"/>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58309" y="1379764"/>
            <a:ext cx="3858429" cy="276999"/>
          </a:xfrm>
          <a:prstGeom prst="rect">
            <a:avLst/>
          </a:prstGeom>
          <a:noFill/>
        </p:spPr>
        <p:txBody>
          <a:bodyPr wrap="none" lIns="0" tIns="0" rIns="0" bIns="0" rtlCol="0" anchor="ctr" anchorCtr="1">
            <a:spAutoFit/>
          </a:bodyPr>
          <a:lstStyle/>
          <a:p>
            <a:pPr algn="ctr"/>
            <a:r>
              <a:rPr lang="en-US" b="1" dirty="0"/>
              <a:t>Project Status Report</a:t>
            </a:r>
            <a:r>
              <a:rPr lang="en-US" b="1"/>
              <a:t>:  CEEn-2019CPST-0</a:t>
            </a:r>
            <a:endParaRPr lang="en-US" b="1" dirty="0"/>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10/4/2021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40945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55709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70091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85331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10/4/2021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33870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8634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63017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77781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a:xfrm>
            <a:off x="4580388" y="1379765"/>
            <a:ext cx="2384669" cy="276999"/>
          </a:xfrm>
        </p:spPr>
        <p:txBody>
          <a:bodyPr/>
          <a:lstStyle/>
          <a:p>
            <a:r>
              <a:rPr lang="en-US" dirty="0"/>
              <a:t>N/A</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Dr. Judd Wood – Timber Wall Testing Apparatus </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Wyatt Payne, Alex Winward, Decker Ure </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10/4/2021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10/4/2021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We contacted our sponsor directly and also the capstone coordinators to receive more information </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Our project has been defined and we have been able to invite our sponsor to the October sponsor dinner. We are now waiting for his response on when we will meet to discuss the project.</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We did not receive a project description when initially assigned our project </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We were able to get in contact with our mentor on Monday 10/4, who is also our project sponsor and get a better idea of our projects’ scope</a:t>
            </a:r>
            <a:r>
              <a:rPr lang="en-US"/>
              <a:t>. </a:t>
            </a:r>
            <a:endParaRPr lang="en-US" dirty="0"/>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&lt;1</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&lt;1</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&lt;1</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endParaRPr lang="en-US"/>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377</TotalTime>
  <Words>123</Words>
  <Application>Microsoft Office PowerPoint</Application>
  <PresentationFormat>Widescreen</PresentationFormat>
  <Paragraphs>13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Decker Ure</cp:lastModifiedBy>
  <cp:revision>19</cp:revision>
  <dcterms:created xsi:type="dcterms:W3CDTF">2017-01-09T14:30:38Z</dcterms:created>
  <dcterms:modified xsi:type="dcterms:W3CDTF">2021-10-04T22:43:24Z</dcterms:modified>
</cp:coreProperties>
</file>