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30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October 4,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October 4, 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30344" y="1379765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58309" y="1379764"/>
            <a:ext cx="385842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</a:t>
            </a:r>
            <a:r>
              <a:rPr lang="en-US" b="1"/>
              <a:t>:  CEEn-2019CPST-0</a:t>
            </a:r>
            <a:endParaRPr lang="en-US" b="1" dirty="0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10/4/2021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0945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709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0091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5331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10/4/2021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33870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8634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63017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77781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14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Bluffdale Storm Water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Cody Valdivia, Camila </a:t>
            </a:r>
            <a:r>
              <a:rPr lang="en-US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Turrini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Ridge Hainsworth, Austin </a:t>
            </a:r>
            <a:r>
              <a:rPr lang="en-US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Nichalson</a:t>
            </a:r>
            <a:endParaRPr lang="en-US" dirty="0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October 4, 2021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10/4/2021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 dirty="0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Used zoom to overcome inability to meet in person.</a:t>
            </a:r>
          </a:p>
          <a:p>
            <a:r>
              <a:rPr lang="en-US" dirty="0"/>
              <a:t>Met together and reached a unanimous decision </a:t>
            </a:r>
            <a:r>
              <a:rPr lang="en-US"/>
              <a:t>for our WIG</a:t>
            </a:r>
            <a:endParaRPr lang="en-US" dirty="0"/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We have reached out to our sponsors. We need to reach out to our mentor and potentially re-contact our sponsors if we do not receive a response.</a:t>
            </a:r>
          </a:p>
          <a:p>
            <a:r>
              <a:rPr lang="en-US" dirty="0"/>
              <a:t>Our project is on schedule.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Aligning schedules for a meeting that every team member could be a part of</a:t>
            </a:r>
          </a:p>
          <a:p>
            <a:r>
              <a:rPr lang="en-US" dirty="0"/>
              <a:t>Establishing our team goals and coming to a consensus for the most important one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We have established our WIG</a:t>
            </a:r>
          </a:p>
          <a:p>
            <a:r>
              <a:rPr lang="en-US" dirty="0"/>
              <a:t>We will be comparing weekly schedules to arrange for a more regular meeting time.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1.5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1.5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1.5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1.5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370</TotalTime>
  <Words>128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Cody Valdivia</cp:lastModifiedBy>
  <cp:revision>19</cp:revision>
  <dcterms:created xsi:type="dcterms:W3CDTF">2017-01-09T14:30:38Z</dcterms:created>
  <dcterms:modified xsi:type="dcterms:W3CDTF">2021-10-04T23:04:02Z</dcterms:modified>
</cp:coreProperties>
</file>