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r>
              <a:rPr lang="en-US" dirty="0"/>
              <a:t> Industries FEA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Tristan Parker, Sarah Fox, Tyler Sprague, Nate Bell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10/04/2021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Become as familiar as possible with the unique interface/project</a:t>
            </a:r>
          </a:p>
          <a:p>
            <a:r>
              <a:rPr lang="en-US" dirty="0"/>
              <a:t>Meeting  with all available members to finish wildly important goals assignment</a:t>
            </a:r>
          </a:p>
          <a:p>
            <a:r>
              <a:rPr lang="en-US" dirty="0"/>
              <a:t>Meet with Dr Scott in person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Training stage with Dr. Scott, beginning training tasks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No response to emails sent to Dr. Scott</a:t>
            </a:r>
          </a:p>
          <a:p>
            <a:r>
              <a:rPr lang="en-US" dirty="0"/>
              <a:t>Limited communication from Dr. Scott was confusing and frustrating</a:t>
            </a:r>
          </a:p>
          <a:p>
            <a:r>
              <a:rPr lang="en-US" dirty="0"/>
              <a:t>Confusion about wildly important goals which led to miscommunication and lackluster results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Several attempts to reach out to Dr. Scott from various people and Dr. Hotchkiss, resulted in email from Dr. Scott</a:t>
            </a:r>
          </a:p>
          <a:p>
            <a:r>
              <a:rPr lang="en-US" dirty="0"/>
              <a:t>Meeting  with all available members to finish wildly important goals assignment, turned in on time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399</TotalTime>
  <Words>131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22</cp:revision>
  <dcterms:created xsi:type="dcterms:W3CDTF">2017-01-09T14:30:38Z</dcterms:created>
  <dcterms:modified xsi:type="dcterms:W3CDTF">2021-10-04T23:02:13Z</dcterms:modified>
</cp:coreProperties>
</file>