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2"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86" d="100"/>
          <a:sy n="86" d="100"/>
        </p:scale>
        <p:origin x="470" y="10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October 3, 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October 3, 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4030344" y="1379765"/>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58309" y="1379764"/>
            <a:ext cx="3858429" cy="276999"/>
          </a:xfrm>
          <a:prstGeom prst="rect">
            <a:avLst/>
          </a:prstGeom>
          <a:noFill/>
        </p:spPr>
        <p:txBody>
          <a:bodyPr wrap="none" lIns="0" tIns="0" rIns="0" bIns="0" rtlCol="0" anchor="ctr" anchorCtr="1">
            <a:spAutoFit/>
          </a:bodyPr>
          <a:lstStyle/>
          <a:p>
            <a:pPr algn="ctr"/>
            <a:r>
              <a:rPr lang="en-US" b="1" dirty="0"/>
              <a:t>Project Status Report</a:t>
            </a:r>
            <a:r>
              <a:rPr lang="en-US" b="1"/>
              <a:t>:  CEEn-2019CPST-0</a:t>
            </a:r>
            <a:endParaRPr lang="en-US" b="1" dirty="0"/>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10/3/2021</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40945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55709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70091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85331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10/3/2021</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33870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8634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63017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77781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 Placeholder 51">
            <a:extLst>
              <a:ext uri="{FF2B5EF4-FFF2-40B4-BE49-F238E27FC236}">
                <a16:creationId xmlns:a16="http://schemas.microsoft.com/office/drawing/2014/main" id="{F75A987A-9A48-48A7-8040-33021E74DA0E}"/>
              </a:ext>
            </a:extLst>
          </p:cNvPr>
          <p:cNvSpPr>
            <a:spLocks noGrp="1"/>
          </p:cNvSpPr>
          <p:nvPr>
            <p:ph type="body" sz="quarter" idx="10"/>
          </p:nvPr>
        </p:nvSpPr>
        <p:spPr/>
        <p:txBody>
          <a:bodyPr/>
          <a:lstStyle/>
          <a:p>
            <a:r>
              <a:rPr lang="en-US" dirty="0"/>
              <a:t>16</a:t>
            </a:r>
          </a:p>
        </p:txBody>
      </p:sp>
      <p:sp>
        <p:nvSpPr>
          <p:cNvPr id="53" name="Text Placeholder 52">
            <a:extLst>
              <a:ext uri="{FF2B5EF4-FFF2-40B4-BE49-F238E27FC236}">
                <a16:creationId xmlns:a16="http://schemas.microsoft.com/office/drawing/2014/main" id="{CB49774D-0EF7-44AF-80B5-489EBA97059D}"/>
              </a:ext>
            </a:extLst>
          </p:cNvPr>
          <p:cNvSpPr>
            <a:spLocks noGrp="1"/>
          </p:cNvSpPr>
          <p:nvPr>
            <p:ph type="body" sz="quarter" idx="11"/>
          </p:nvPr>
        </p:nvSpPr>
        <p:spPr/>
        <p:txBody>
          <a:bodyPr/>
          <a:lstStyle/>
          <a:p>
            <a:r>
              <a:rPr lang="en-US" dirty="0"/>
              <a:t>Cold plate challenge from Raytheon</a:t>
            </a:r>
          </a:p>
        </p:txBody>
      </p:sp>
      <p:sp>
        <p:nvSpPr>
          <p:cNvPr id="54" name="Text Placeholder 53">
            <a:extLst>
              <a:ext uri="{FF2B5EF4-FFF2-40B4-BE49-F238E27FC236}">
                <a16:creationId xmlns:a16="http://schemas.microsoft.com/office/drawing/2014/main" id="{99BD87C6-74AC-41EA-87D2-4781740DC5D5}"/>
              </a:ext>
            </a:extLst>
          </p:cNvPr>
          <p:cNvSpPr>
            <a:spLocks noGrp="1"/>
          </p:cNvSpPr>
          <p:nvPr>
            <p:ph type="body" sz="quarter" idx="12"/>
          </p:nvPr>
        </p:nvSpPr>
        <p:spPr/>
        <p:txBody>
          <a:bodyPr/>
          <a:lstStyle/>
          <a:p>
            <a:r>
              <a:rPr lang="en-US" dirty="0"/>
              <a:t>Jordan McInelly, Joseph Stout, Israel Rivera</a:t>
            </a:r>
          </a:p>
        </p:txBody>
      </p:sp>
      <p:sp>
        <p:nvSpPr>
          <p:cNvPr id="55" name="Text Placeholder 54">
            <a:extLst>
              <a:ext uri="{FF2B5EF4-FFF2-40B4-BE49-F238E27FC236}">
                <a16:creationId xmlns:a16="http://schemas.microsoft.com/office/drawing/2014/main" id="{CE4D6B6D-22D4-46DC-B723-33F31A99FDBA}"/>
              </a:ext>
            </a:extLst>
          </p:cNvPr>
          <p:cNvSpPr>
            <a:spLocks noGrp="1"/>
          </p:cNvSpPr>
          <p:nvPr>
            <p:ph type="body" sz="quarter" idx="13"/>
          </p:nvPr>
        </p:nvSpPr>
        <p:spPr/>
        <p:txBody>
          <a:bodyPr/>
          <a:lstStyle/>
          <a:p>
            <a:r>
              <a:rPr lang="en-US" dirty="0"/>
              <a:t>10/2/21</a:t>
            </a:r>
          </a:p>
        </p:txBody>
      </p:sp>
      <p:sp>
        <p:nvSpPr>
          <p:cNvPr id="6" name="Date Placeholder 5">
            <a:extLst>
              <a:ext uri="{FF2B5EF4-FFF2-40B4-BE49-F238E27FC236}">
                <a16:creationId xmlns:a16="http://schemas.microsoft.com/office/drawing/2014/main" id="{210F6063-A99B-4DE4-A128-1A3094581307}"/>
              </a:ext>
            </a:extLst>
          </p:cNvPr>
          <p:cNvSpPr>
            <a:spLocks noGrp="1"/>
          </p:cNvSpPr>
          <p:nvPr>
            <p:ph type="dt" sz="half" idx="2"/>
          </p:nvPr>
        </p:nvSpPr>
        <p:spPr/>
        <p:txBody>
          <a:bodyPr/>
          <a:lstStyle/>
          <a:p>
            <a:fld id="{A6977451-84E2-460E-BB82-A584FC533E7F}" type="datetime1">
              <a:rPr lang="en-US" smtClean="0"/>
              <a:t>10/3/2021</a:t>
            </a:fld>
            <a:endParaRPr lang="en-US" dirty="0"/>
          </a:p>
        </p:txBody>
      </p:sp>
      <p:sp>
        <p:nvSpPr>
          <p:cNvPr id="7" name="Slide Number Placeholder 6">
            <a:extLst>
              <a:ext uri="{FF2B5EF4-FFF2-40B4-BE49-F238E27FC236}">
                <a16:creationId xmlns:a16="http://schemas.microsoft.com/office/drawing/2014/main" id="{3F47F5E0-2B0E-4135-A923-8D97EF699E17}"/>
              </a:ext>
            </a:extLst>
          </p:cNvPr>
          <p:cNvSpPr>
            <a:spLocks noGrp="1"/>
          </p:cNvSpPr>
          <p:nvPr>
            <p:ph type="sldNum" sz="quarter" idx="4"/>
          </p:nvPr>
        </p:nvSpPr>
        <p:spPr/>
        <p:txBody>
          <a:bodyPr/>
          <a:lstStyle/>
          <a:p>
            <a:fld id="{D2274445-9E35-463B-B5C8-659CE7C73DE6}" type="slidenum">
              <a:rPr lang="en-US" smtClean="0"/>
              <a:t>1</a:t>
            </a:fld>
            <a:endParaRPr lang="en-US"/>
          </a:p>
        </p:txBody>
      </p:sp>
      <p:sp>
        <p:nvSpPr>
          <p:cNvPr id="56" name="Content Placeholder 55">
            <a:extLst>
              <a:ext uri="{FF2B5EF4-FFF2-40B4-BE49-F238E27FC236}">
                <a16:creationId xmlns:a16="http://schemas.microsoft.com/office/drawing/2014/main" id="{74A00497-E432-4EF1-978F-E5733525AE7F}"/>
              </a:ext>
            </a:extLst>
          </p:cNvPr>
          <p:cNvSpPr>
            <a:spLocks noGrp="1"/>
          </p:cNvSpPr>
          <p:nvPr>
            <p:ph sz="quarter" idx="15"/>
          </p:nvPr>
        </p:nvSpPr>
        <p:spPr/>
        <p:txBody>
          <a:bodyPr/>
          <a:lstStyle/>
          <a:p>
            <a:r>
              <a:rPr lang="en-US" dirty="0"/>
              <a:t>We were able to share our schedules with each other and find a time that works. </a:t>
            </a:r>
          </a:p>
        </p:txBody>
      </p:sp>
      <p:sp>
        <p:nvSpPr>
          <p:cNvPr id="57" name="Content Placeholder 56">
            <a:extLst>
              <a:ext uri="{FF2B5EF4-FFF2-40B4-BE49-F238E27FC236}">
                <a16:creationId xmlns:a16="http://schemas.microsoft.com/office/drawing/2014/main" id="{E5F87EC5-E250-4B13-8B29-14AFCC73AC41}"/>
              </a:ext>
            </a:extLst>
          </p:cNvPr>
          <p:cNvSpPr>
            <a:spLocks noGrp="1"/>
          </p:cNvSpPr>
          <p:nvPr>
            <p:ph sz="quarter" idx="17"/>
          </p:nvPr>
        </p:nvSpPr>
        <p:spPr/>
        <p:txBody>
          <a:bodyPr/>
          <a:lstStyle/>
          <a:p>
            <a:r>
              <a:rPr lang="en-US" dirty="0"/>
              <a:t>We have been in contact with Professor Scott and have set up a way to communicate through BYU/</a:t>
            </a:r>
            <a:r>
              <a:rPr lang="en-US" dirty="0" err="1"/>
              <a:t>Coreform</a:t>
            </a:r>
            <a:r>
              <a:rPr lang="en-US" dirty="0"/>
              <a:t> discourse website.  Within this website, Dr. Scott has provided labs and videos for us to learn what we will need for this capstone project.  Dr. Scott also informed us that we will be joining with another group and will be a large group now. We all just need to meet in person now. </a:t>
            </a:r>
          </a:p>
        </p:txBody>
      </p:sp>
      <p:sp>
        <p:nvSpPr>
          <p:cNvPr id="58" name="Content Placeholder 57">
            <a:extLst>
              <a:ext uri="{FF2B5EF4-FFF2-40B4-BE49-F238E27FC236}">
                <a16:creationId xmlns:a16="http://schemas.microsoft.com/office/drawing/2014/main" id="{4184AAF2-6045-4C31-A944-B52954322012}"/>
              </a:ext>
            </a:extLst>
          </p:cNvPr>
          <p:cNvSpPr>
            <a:spLocks noGrp="1"/>
          </p:cNvSpPr>
          <p:nvPr>
            <p:ph sz="quarter" idx="18"/>
          </p:nvPr>
        </p:nvSpPr>
        <p:spPr>
          <a:xfrm>
            <a:off x="285750" y="2627372"/>
            <a:ext cx="5649646" cy="1666688"/>
          </a:xfrm>
        </p:spPr>
        <p:txBody>
          <a:bodyPr/>
          <a:lstStyle/>
          <a:p>
            <a:r>
              <a:rPr lang="en-US" dirty="0"/>
              <a:t>This week is just the beginning, so we haven’t come across many challenges. All of us work at internships so the most challenging thing for us has been finding a time to meet that works for all of us. </a:t>
            </a:r>
          </a:p>
        </p:txBody>
      </p:sp>
      <p:sp>
        <p:nvSpPr>
          <p:cNvPr id="59" name="Content Placeholder 58">
            <a:extLst>
              <a:ext uri="{FF2B5EF4-FFF2-40B4-BE49-F238E27FC236}">
                <a16:creationId xmlns:a16="http://schemas.microsoft.com/office/drawing/2014/main" id="{B3496305-CF47-4592-BD12-2A97609DB8F0}"/>
              </a:ext>
            </a:extLst>
          </p:cNvPr>
          <p:cNvSpPr>
            <a:spLocks noGrp="1"/>
          </p:cNvSpPr>
          <p:nvPr>
            <p:ph sz="quarter" idx="19"/>
          </p:nvPr>
        </p:nvSpPr>
        <p:spPr/>
        <p:txBody>
          <a:bodyPr/>
          <a:lstStyle/>
          <a:p>
            <a:r>
              <a:rPr lang="en-US" dirty="0"/>
              <a:t>We have decided to meet once a week on Wednesdays at 6 P.M. for 1-2 hours until more time is necessary. We will reevaluate the time that will be needed and plan accordingly. </a:t>
            </a:r>
          </a:p>
        </p:txBody>
      </p:sp>
      <p:sp>
        <p:nvSpPr>
          <p:cNvPr id="60" name="Text Placeholder 59">
            <a:extLst>
              <a:ext uri="{FF2B5EF4-FFF2-40B4-BE49-F238E27FC236}">
                <a16:creationId xmlns:a16="http://schemas.microsoft.com/office/drawing/2014/main" id="{019ED36C-D77D-4D66-8496-85D993340BA4}"/>
              </a:ext>
            </a:extLst>
          </p:cNvPr>
          <p:cNvSpPr>
            <a:spLocks noGrp="1"/>
          </p:cNvSpPr>
          <p:nvPr>
            <p:ph type="body" sz="quarter" idx="20"/>
          </p:nvPr>
        </p:nvSpPr>
        <p:spPr/>
        <p:txBody>
          <a:bodyPr/>
          <a:lstStyle/>
          <a:p>
            <a:r>
              <a:rPr lang="en-US" dirty="0"/>
              <a:t>1</a:t>
            </a:r>
          </a:p>
        </p:txBody>
      </p:sp>
      <p:sp>
        <p:nvSpPr>
          <p:cNvPr id="61" name="Text Placeholder 60">
            <a:extLst>
              <a:ext uri="{FF2B5EF4-FFF2-40B4-BE49-F238E27FC236}">
                <a16:creationId xmlns:a16="http://schemas.microsoft.com/office/drawing/2014/main" id="{60FA22DA-24A8-4F28-98EB-346146EBE7D6}"/>
              </a:ext>
            </a:extLst>
          </p:cNvPr>
          <p:cNvSpPr>
            <a:spLocks noGrp="1"/>
          </p:cNvSpPr>
          <p:nvPr>
            <p:ph type="body" sz="quarter" idx="21"/>
          </p:nvPr>
        </p:nvSpPr>
        <p:spPr/>
        <p:txBody>
          <a:bodyPr/>
          <a:lstStyle/>
          <a:p>
            <a:r>
              <a:rPr lang="en-US" dirty="0"/>
              <a:t>1</a:t>
            </a:r>
          </a:p>
        </p:txBody>
      </p:sp>
      <p:sp>
        <p:nvSpPr>
          <p:cNvPr id="62" name="Text Placeholder 61">
            <a:extLst>
              <a:ext uri="{FF2B5EF4-FFF2-40B4-BE49-F238E27FC236}">
                <a16:creationId xmlns:a16="http://schemas.microsoft.com/office/drawing/2014/main" id="{02ED936C-3470-482E-9801-F4E3AD78195A}"/>
              </a:ext>
            </a:extLst>
          </p:cNvPr>
          <p:cNvSpPr>
            <a:spLocks noGrp="1"/>
          </p:cNvSpPr>
          <p:nvPr>
            <p:ph type="body" sz="quarter" idx="22"/>
          </p:nvPr>
        </p:nvSpPr>
        <p:spPr>
          <a:xfrm>
            <a:off x="7014411" y="6518642"/>
            <a:ext cx="318580" cy="213862"/>
          </a:xfrm>
        </p:spPr>
        <p:txBody>
          <a:bodyPr/>
          <a:lstStyle/>
          <a:p>
            <a:r>
              <a:rPr lang="en-US" dirty="0"/>
              <a:t>1</a:t>
            </a:r>
          </a:p>
        </p:txBody>
      </p:sp>
      <p:sp>
        <p:nvSpPr>
          <p:cNvPr id="63" name="Text Placeholder 62">
            <a:extLst>
              <a:ext uri="{FF2B5EF4-FFF2-40B4-BE49-F238E27FC236}">
                <a16:creationId xmlns:a16="http://schemas.microsoft.com/office/drawing/2014/main" id="{9BB3E497-3F15-4D5D-BB13-0297D77F05C2}"/>
              </a:ext>
            </a:extLst>
          </p:cNvPr>
          <p:cNvSpPr>
            <a:spLocks noGrp="1"/>
          </p:cNvSpPr>
          <p:nvPr>
            <p:ph type="body" sz="quarter" idx="23"/>
          </p:nvPr>
        </p:nvSpPr>
        <p:spPr/>
        <p:txBody>
          <a:bodyPr/>
          <a:lstStyle/>
          <a:p>
            <a:endParaRPr lang="en-US"/>
          </a:p>
        </p:txBody>
      </p:sp>
    </p:spTree>
    <p:extLst>
      <p:ext uri="{BB962C8B-B14F-4D97-AF65-F5344CB8AC3E}">
        <p14:creationId xmlns:p14="http://schemas.microsoft.com/office/powerpoint/2010/main" val="2244340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414</TotalTime>
  <Words>197</Words>
  <Application>Microsoft Office PowerPoint</Application>
  <PresentationFormat>Widescreen</PresentationFormat>
  <Paragraphs>13</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 New</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Jordan McInelly</cp:lastModifiedBy>
  <cp:revision>19</cp:revision>
  <dcterms:created xsi:type="dcterms:W3CDTF">2017-01-09T14:30:38Z</dcterms:created>
  <dcterms:modified xsi:type="dcterms:W3CDTF">2021-10-03T17:08:22Z</dcterms:modified>
</cp:coreProperties>
</file>