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86" d="100"/>
          <a:sy n="86" d="100"/>
        </p:scale>
        <p:origin x="470" y="10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October 3,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October 3,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10/3/2021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10/3/2021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16</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Cold plate challenge from Raytheon</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Jordan McInelly, Joseph Stout, Israel Rivera</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10/2/21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10/3/2021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We were able to share our schedules with each other and find a time that works. </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We have been in contact with Professor Scott and have set up a way to communicate through BYU/</a:t>
            </a:r>
            <a:r>
              <a:rPr lang="en-US" dirty="0" err="1"/>
              <a:t>Coreform</a:t>
            </a:r>
            <a:r>
              <a:rPr lang="en-US" dirty="0"/>
              <a:t> discourse website.  Within this website, Dr. Scott has provided labs and videos for us to learn what we will need for this capstone project.  Dr. Scott also informed us that we will be joining with another group and will be a large group now. We all just need to meet in person now. </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a:xfrm>
            <a:off x="285750" y="2627372"/>
            <a:ext cx="5649646" cy="1666688"/>
          </a:xfrm>
        </p:spPr>
        <p:txBody>
          <a:bodyPr/>
          <a:lstStyle/>
          <a:p>
            <a:r>
              <a:rPr lang="en-US" dirty="0"/>
              <a:t>This week is just the beginning, so we haven’t come across many challenges. All of us work at internships so the most challenging thing for us has been finding a time to meet that works for all of us. </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We have decided to meet once a week on Wednesdays at 6 P.M. for 1-2 hours until more time is necessary. We will reevaluate the time that will be needed and plan accordingly. </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1</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1</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a:xfrm>
            <a:off x="7014411" y="6518642"/>
            <a:ext cx="318580" cy="213862"/>
          </a:xfrm>
        </p:spPr>
        <p:txBody>
          <a:bodyPr/>
          <a:lstStyle/>
          <a:p>
            <a:r>
              <a:rPr lang="en-US" dirty="0"/>
              <a:t>1</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414</TotalTime>
  <Words>197</Words>
  <Application>Microsoft Office PowerPoint</Application>
  <PresentationFormat>Widescreen</PresentationFormat>
  <Paragraphs>13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Jordan McInelly</cp:lastModifiedBy>
  <cp:revision>19</cp:revision>
  <dcterms:created xsi:type="dcterms:W3CDTF">2017-01-09T14:30:38Z</dcterms:created>
  <dcterms:modified xsi:type="dcterms:W3CDTF">2021-10-03T17:08:22Z</dcterms:modified>
</cp:coreProperties>
</file>