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Wasatch Mountain State Park - Midway Trail Connection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Jared </a:t>
            </a:r>
            <a:r>
              <a:rPr lang="en-US" dirty="0" err="1"/>
              <a:t>Fuerst</a:t>
            </a:r>
            <a:r>
              <a:rPr lang="en-US" dirty="0"/>
              <a:t>, Tasha Jackson, Bryson </a:t>
            </a:r>
            <a:r>
              <a:rPr lang="en-US" dirty="0" err="1"/>
              <a:t>Passey</a:t>
            </a:r>
            <a:r>
              <a:rPr lang="en-US" dirty="0"/>
              <a:t>, Jared </a:t>
            </a:r>
            <a:r>
              <a:rPr lang="en-US" dirty="0" err="1"/>
              <a:t>Murri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10/04/2021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Email sent to customer POC requesting a site visit the week after the Capstone Kickoff meeting. </a:t>
            </a:r>
          </a:p>
          <a:p>
            <a:r>
              <a:rPr lang="en-US" dirty="0"/>
              <a:t>Team is starting to conduct basic research into requirements for drone data analysis and codes for pedestrian/bike trails. More information on project scope is anticipated to be received during the Capstone Kickoff meeting. </a:t>
            </a:r>
          </a:p>
          <a:p>
            <a:r>
              <a:rPr lang="en-US" dirty="0" err="1"/>
              <a:t>WhenIsGood</a:t>
            </a:r>
            <a:r>
              <a:rPr lang="en-US" dirty="0"/>
              <a:t> survey sent to all team members to have a quick reference on collective availability when scheduling meetings and site visits.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Project summary received.</a:t>
            </a:r>
          </a:p>
          <a:p>
            <a:r>
              <a:rPr lang="en-US" dirty="0"/>
              <a:t>Communication between the customer and the team has been established. </a:t>
            </a:r>
          </a:p>
          <a:p>
            <a:r>
              <a:rPr lang="en-US" dirty="0"/>
              <a:t>Necessary preparations for data gathering and efficient progress are being discussed.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Drone flying in winter weather will be more difficult. Need to visit the site and gather data before the weather gets bad. </a:t>
            </a:r>
          </a:p>
          <a:p>
            <a:r>
              <a:rPr lang="en-US" dirty="0"/>
              <a:t>Team formation and determining availability for meetings and site visits. </a:t>
            </a:r>
          </a:p>
          <a:p>
            <a:r>
              <a:rPr lang="en-US" dirty="0"/>
              <a:t>Team knowledge of project scope at this time is very light. Need more details in order to continue preparations.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Email to customer POC pending response with details on Capstone Kickoff attendance and site visit timing. Substantial progress on the project cannot occur until these two meetings happen.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5865</TotalTime>
  <Words>216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Tasha Jackson</cp:lastModifiedBy>
  <cp:revision>26</cp:revision>
  <dcterms:created xsi:type="dcterms:W3CDTF">2017-01-09T14:30:38Z</dcterms:created>
  <dcterms:modified xsi:type="dcterms:W3CDTF">2021-10-04T15:59:03Z</dcterms:modified>
</cp:coreProperties>
</file>