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6" d="100"/>
          <a:sy n="76" d="100"/>
        </p:scale>
        <p:origin x="15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2,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2,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0344" y="1379765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58309" y="1379764"/>
            <a:ext cx="385842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</a:t>
            </a:r>
            <a:r>
              <a:rPr lang="en-US" b="1"/>
              <a:t>:  CEEn-2019CPST-0</a:t>
            </a:r>
            <a:endParaRPr lang="en-US" b="1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10/2/2021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945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709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91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331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10/2/2021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33870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8634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63017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77781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18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Lehi Irrigation System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/>
              <a:t>Marypaz</a:t>
            </a:r>
            <a:r>
              <a:rPr lang="en-US" dirty="0"/>
              <a:t> </a:t>
            </a:r>
            <a:r>
              <a:rPr lang="en-US" dirty="0" err="1"/>
              <a:t>Cuessy</a:t>
            </a:r>
            <a:r>
              <a:rPr lang="en-US" dirty="0"/>
              <a:t>, Daniel Gonzalez, Brianna Hansen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10/02/2021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10/2/2021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Present each of our schedules and find open spots</a:t>
            </a:r>
          </a:p>
          <a:p>
            <a:r>
              <a:rPr lang="en-US" dirty="0"/>
              <a:t>Discuss all of the possibilities and rank our goals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We’ve reached out to our client and invited them for the dinner and asked them about access to preliminary data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Merging our schedules </a:t>
            </a:r>
          </a:p>
          <a:p>
            <a:r>
              <a:rPr lang="en-US" dirty="0"/>
              <a:t>Agreeing on a wildly important goal 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agreed on a weekly time to meet and we are waiting on more information from our sponsor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1.5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372</TotalTime>
  <Words>83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Brianna Hansen</cp:lastModifiedBy>
  <cp:revision>19</cp:revision>
  <dcterms:created xsi:type="dcterms:W3CDTF">2017-01-09T14:30:38Z</dcterms:created>
  <dcterms:modified xsi:type="dcterms:W3CDTF">2021-10-02T20:01:17Z</dcterms:modified>
</cp:coreProperties>
</file>