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4,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4,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10-4-2021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10/4/21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A shared drive that each team member has access to has been created so that we can work collaboratively on regular status reports, our goals, and have a central place for documents. The team will approach out-of-class meeting times in a flexible manner as the project begins. The only challenges encountered so far have been scheduling meeting times, which has been resolved through the shared drive.</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was assigned to us on September 27th, 2021. Our sponsor contact KC Shaw has been contacted about the upcoming Capstone dinner. The project has yet to begin. </a:t>
            </a:r>
            <a:r>
              <a:rPr lang="en-US"/>
              <a:t>Once started our project will consist of modeling, calibrating, and analyzing a water transmission system for CUWCD.</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team is just beginning to form, therefore the only current challenges are finding the best way to communicate and track work. Out-of-class meeting schedules are being determined as we adjust to the project’s scheduling. There are no technical problems at this time due to our team being reformed and not having officially started on the technical aspects of the project yet.</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shared drive was used to collect input from all team members and complete this report. The potential project impact is all positive. Hopefully, this drive will keep the team organized, information consistent, and allow us to meet/work virtually.</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endParaRPr lang="en-US"/>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endParaRPr lang="en-US"/>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endParaRPr lang="en-US"/>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374</TotalTime>
  <Words>251</Words>
  <Application>Microsoft Macintosh PowerPoint</Application>
  <PresentationFormat>Widescreen</PresentationFormat>
  <Paragraphs>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20</cp:revision>
  <dcterms:created xsi:type="dcterms:W3CDTF">2017-01-09T14:30:38Z</dcterms:created>
  <dcterms:modified xsi:type="dcterms:W3CDTF">2021-10-04T21:06:02Z</dcterms:modified>
</cp:coreProperties>
</file>