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October 4,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October 4,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30344" y="1379765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58309" y="1379764"/>
            <a:ext cx="385842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</a:t>
            </a:r>
            <a:r>
              <a:rPr lang="en-US" b="1"/>
              <a:t>:  CEEn-2019CPST-0</a:t>
            </a:r>
            <a:endParaRPr lang="en-US" b="1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945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709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091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331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33870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8634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63017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77781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dirty="0"/>
              <a:t>02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ByProduct Solutions (Sludge)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Mitchell Dial, Zach Gallini, Jordan Christensen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10/04/2021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10/4/2021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found his phone number on LinkedIn and called him to invite him to the Capstone dinner.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have our WIGs. We will be defining out lead measures for our WIGs once we hear back from KC Shaw and receive more information about the project.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Insufficient project information. We have not heard back from our CUWCD contact. Discussed and created 2 WIGs.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He didn’t answer the phone call, but with the voicemail we left and the email we sent last week, we hope to hear back from him within the week.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1443CC-73E6-4DA2-9048-2FB8B2F8F76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369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Mitchell Dial</cp:lastModifiedBy>
  <cp:revision>19</cp:revision>
  <dcterms:created xsi:type="dcterms:W3CDTF">2017-01-09T14:30:38Z</dcterms:created>
  <dcterms:modified xsi:type="dcterms:W3CDTF">2021-10-04T21:50:04Z</dcterms:modified>
</cp:coreProperties>
</file>