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4,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4,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03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97413" y="1933762"/>
            <a:ext cx="10226753" cy="276999"/>
          </a:xfrm>
        </p:spPr>
        <p:txBody>
          <a:bodyPr/>
          <a:lstStyle/>
          <a:p>
            <a:r>
              <a:rPr lang="en-US" dirty="0"/>
              <a:t>Timpanogos Special Service District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Sarah Jaen McClellan, Cat </a:t>
            </a:r>
            <a:r>
              <a:rPr lang="en-US" dirty="0" err="1"/>
              <a:t>Calancea</a:t>
            </a:r>
            <a:r>
              <a:rPr lang="en-US" dirty="0"/>
              <a:t>, Derek Warren, Braden Vance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October 4</a:t>
            </a:r>
            <a:r>
              <a:rPr lang="en-US" baseline="30000" dirty="0"/>
              <a:t>th</a:t>
            </a:r>
            <a:r>
              <a:rPr lang="en-US" dirty="0"/>
              <a:t>, 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10/4/2021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chose a collaborative approach to drafting the letter, which was effective in creating a quality invitation but not efficient in time or team resources as we worked on settling on various facets of the final draft.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The invitation we sent was highly satisfying to the group and we were able to learn more about each others’ working patterns and preferences.</a:t>
            </a:r>
          </a:p>
          <a:p>
            <a:r>
              <a:rPr lang="en-US" dirty="0"/>
              <a:t>Our next step is to acquire the rest of the available project documents. This will enable to create educated lead measures and form intelligent questions in preparation for the dinner.</a:t>
            </a:r>
          </a:p>
          <a:p>
            <a:pPr marL="404813" lvl="1" indent="-171450">
              <a:buFont typeface="Arial" panose="020B0604020202020204" pitchFamily="34" charset="0"/>
              <a:buChar char="•"/>
            </a:pPr>
            <a:r>
              <a:rPr lang="en-US" dirty="0"/>
              <a:t>C. C. will be contacting Dr. Mitchell to obtain any remaining documentation and adding it to our collaborative Google Folder.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Submitting the Wildly Important Goal assignment</a:t>
            </a:r>
          </a:p>
          <a:p>
            <a:r>
              <a:rPr lang="en-US" dirty="0"/>
              <a:t>Drafting and sending an appropriate dinner invitation email to our project sponsor.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have successfully sent the final draft of our sponsor dinner invitation, as well as sent an invitation to our faculty mentor.</a:t>
            </a:r>
          </a:p>
          <a:p>
            <a:r>
              <a:rPr lang="en-US" dirty="0"/>
              <a:t>We have also worked to develop our team dynamic through collaborative effort and patience.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0.5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0.5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379</TotalTime>
  <Words>206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Sarah</cp:lastModifiedBy>
  <cp:revision>20</cp:revision>
  <dcterms:created xsi:type="dcterms:W3CDTF">2017-01-09T14:30:38Z</dcterms:created>
  <dcterms:modified xsi:type="dcterms:W3CDTF">2021-10-04T23:22:19Z</dcterms:modified>
</cp:coreProperties>
</file>