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0E07E6-EA50-4E69-8969-E12C3592F25F}" v="173" dt="2021-10-04T17:08:44.030"/>
    <p1510:client id="{D64C4B3B-2E97-4B61-955E-0A3DDD5A2521}" v="727" dt="2021-10-04T16:54:56.43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61" d="100"/>
          <a:sy n="161" d="100"/>
        </p:scale>
        <p:origin x="144" y="2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handoutMaster" Target="handoutMasters/handout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el Hyer" userId="GnSlvXFHEMhbcmY/GbXW8N57XkztER6T4sMpBLXJ75A=" providerId="None" clId="Web-{9A0E07E6-EA50-4E69-8969-E12C3592F25F}"/>
    <pc:docChg chg="modSld">
      <pc:chgData name="Joel Hyer" userId="GnSlvXFHEMhbcmY/GbXW8N57XkztER6T4sMpBLXJ75A=" providerId="None" clId="Web-{9A0E07E6-EA50-4E69-8969-E12C3592F25F}" dt="2021-10-04T17:08:44.030" v="170" actId="20577"/>
      <pc:docMkLst>
        <pc:docMk/>
      </pc:docMkLst>
      <pc:sldChg chg="modSp">
        <pc:chgData name="Joel Hyer" userId="GnSlvXFHEMhbcmY/GbXW8N57XkztER6T4sMpBLXJ75A=" providerId="None" clId="Web-{9A0E07E6-EA50-4E69-8969-E12C3592F25F}" dt="2021-10-04T17:08:44.030" v="170" actId="20577"/>
        <pc:sldMkLst>
          <pc:docMk/>
          <pc:sldMk cId="2244340769" sldId="262"/>
        </pc:sldMkLst>
        <pc:spChg chg="mod">
          <ac:chgData name="Joel Hyer" userId="GnSlvXFHEMhbcmY/GbXW8N57XkztER6T4sMpBLXJ75A=" providerId="None" clId="Web-{9A0E07E6-EA50-4E69-8969-E12C3592F25F}" dt="2021-10-04T17:04:57.258" v="113" actId="20577"/>
          <ac:spMkLst>
            <pc:docMk/>
            <pc:sldMk cId="2244340769" sldId="262"/>
            <ac:spMk id="56" creationId="{74A00497-E432-4EF1-978F-E5733525AE7F}"/>
          </ac:spMkLst>
        </pc:spChg>
        <pc:spChg chg="mod">
          <ac:chgData name="Joel Hyer" userId="GnSlvXFHEMhbcmY/GbXW8N57XkztER6T4sMpBLXJ75A=" providerId="None" clId="Web-{9A0E07E6-EA50-4E69-8969-E12C3592F25F}" dt="2021-10-04T17:08:44.030" v="170" actId="20577"/>
          <ac:spMkLst>
            <pc:docMk/>
            <pc:sldMk cId="2244340769" sldId="262"/>
            <ac:spMk id="57" creationId="{E5F87EC5-E250-4B13-8B29-14AFCC73AC41}"/>
          </ac:spMkLst>
        </pc:spChg>
        <pc:spChg chg="mod">
          <ac:chgData name="Joel Hyer" userId="GnSlvXFHEMhbcmY/GbXW8N57XkztER6T4sMpBLXJ75A=" providerId="None" clId="Web-{9A0E07E6-EA50-4E69-8969-E12C3592F25F}" dt="2021-10-04T17:08:23.811" v="149" actId="20577"/>
          <ac:spMkLst>
            <pc:docMk/>
            <pc:sldMk cId="2244340769" sldId="262"/>
            <ac:spMk id="58" creationId="{4184AAF2-6045-4C31-A944-B52954322012}"/>
          </ac:spMkLst>
        </pc:spChg>
        <pc:spChg chg="mod">
          <ac:chgData name="Joel Hyer" userId="GnSlvXFHEMhbcmY/GbXW8N57XkztER6T4sMpBLXJ75A=" providerId="None" clId="Web-{9A0E07E6-EA50-4E69-8969-E12C3592F25F}" dt="2021-10-04T17:07:34.622" v="144" actId="20577"/>
          <ac:spMkLst>
            <pc:docMk/>
            <pc:sldMk cId="2244340769" sldId="262"/>
            <ac:spMk id="59" creationId="{B3496305-CF47-4592-BD12-2A97609DB8F0}"/>
          </ac:spMkLst>
        </pc:spChg>
      </pc:sldChg>
    </pc:docChg>
  </pc:docChgLst>
  <pc:docChgLst>
    <pc:chgData name="Joel Hyer" userId="GnSlvXFHEMhbcmY/GbXW8N57XkztER6T4sMpBLXJ75A=" providerId="None" clId="Web-{D64C4B3B-2E97-4B61-955E-0A3DDD5A2521}"/>
    <pc:docChg chg="modSld">
      <pc:chgData name="Joel Hyer" userId="GnSlvXFHEMhbcmY/GbXW8N57XkztER6T4sMpBLXJ75A=" providerId="None" clId="Web-{D64C4B3B-2E97-4B61-955E-0A3DDD5A2521}" dt="2021-10-04T16:54:56.433" v="719" actId="20577"/>
      <pc:docMkLst>
        <pc:docMk/>
      </pc:docMkLst>
      <pc:sldChg chg="addSp delSp modSp">
        <pc:chgData name="Joel Hyer" userId="GnSlvXFHEMhbcmY/GbXW8N57XkztER6T4sMpBLXJ75A=" providerId="None" clId="Web-{D64C4B3B-2E97-4B61-955E-0A3DDD5A2521}" dt="2021-10-04T16:54:56.433" v="719" actId="20577"/>
        <pc:sldMkLst>
          <pc:docMk/>
          <pc:sldMk cId="2244340769" sldId="262"/>
        </pc:sldMkLst>
        <pc:spChg chg="add del">
          <ac:chgData name="Joel Hyer" userId="GnSlvXFHEMhbcmY/GbXW8N57XkztER6T4sMpBLXJ75A=" providerId="None" clId="Web-{D64C4B3B-2E97-4B61-955E-0A3DDD5A2521}" dt="2021-10-04T16:44:40.043" v="385"/>
          <ac:spMkLst>
            <pc:docMk/>
            <pc:sldMk cId="2244340769" sldId="262"/>
            <ac:spMk id="2" creationId="{68DC7428-91E0-4BFB-95AC-54522F9CF07F}"/>
          </ac:spMkLst>
        </pc:spChg>
        <pc:spChg chg="add del">
          <ac:chgData name="Joel Hyer" userId="GnSlvXFHEMhbcmY/GbXW8N57XkztER6T4sMpBLXJ75A=" providerId="None" clId="Web-{D64C4B3B-2E97-4B61-955E-0A3DDD5A2521}" dt="2021-10-04T16:44:35.715" v="384"/>
          <ac:spMkLst>
            <pc:docMk/>
            <pc:sldMk cId="2244340769" sldId="262"/>
            <ac:spMk id="3" creationId="{1FDA69CB-78C1-4655-98E5-9217CEF3408E}"/>
          </ac:spMkLst>
        </pc:spChg>
        <pc:spChg chg="mod">
          <ac:chgData name="Joel Hyer" userId="GnSlvXFHEMhbcmY/GbXW8N57XkztER6T4sMpBLXJ75A=" providerId="None" clId="Web-{D64C4B3B-2E97-4B61-955E-0A3DDD5A2521}" dt="2021-10-04T16:36:15.594" v="90" actId="20577"/>
          <ac:spMkLst>
            <pc:docMk/>
            <pc:sldMk cId="2244340769" sldId="262"/>
            <ac:spMk id="53" creationId="{CB49774D-0EF7-44AF-80B5-489EBA97059D}"/>
          </ac:spMkLst>
        </pc:spChg>
        <pc:spChg chg="mod">
          <ac:chgData name="Joel Hyer" userId="GnSlvXFHEMhbcmY/GbXW8N57XkztER6T4sMpBLXJ75A=" providerId="None" clId="Web-{D64C4B3B-2E97-4B61-955E-0A3DDD5A2521}" dt="2021-10-04T16:26:56.346" v="12" actId="20577"/>
          <ac:spMkLst>
            <pc:docMk/>
            <pc:sldMk cId="2244340769" sldId="262"/>
            <ac:spMk id="54" creationId="{99BD87C6-74AC-41EA-87D2-4781740DC5D5}"/>
          </ac:spMkLst>
        </pc:spChg>
        <pc:spChg chg="mod">
          <ac:chgData name="Joel Hyer" userId="GnSlvXFHEMhbcmY/GbXW8N57XkztER6T4sMpBLXJ75A=" providerId="None" clId="Web-{D64C4B3B-2E97-4B61-955E-0A3DDD5A2521}" dt="2021-10-04T16:54:20.635" v="701" actId="20577"/>
          <ac:spMkLst>
            <pc:docMk/>
            <pc:sldMk cId="2244340769" sldId="262"/>
            <ac:spMk id="56" creationId="{74A00497-E432-4EF1-978F-E5733525AE7F}"/>
          </ac:spMkLst>
        </pc:spChg>
        <pc:spChg chg="mod">
          <ac:chgData name="Joel Hyer" userId="GnSlvXFHEMhbcmY/GbXW8N57XkztER6T4sMpBLXJ75A=" providerId="None" clId="Web-{D64C4B3B-2E97-4B61-955E-0A3DDD5A2521}" dt="2021-10-04T16:54:56.433" v="719" actId="20577"/>
          <ac:spMkLst>
            <pc:docMk/>
            <pc:sldMk cId="2244340769" sldId="262"/>
            <ac:spMk id="57" creationId="{E5F87EC5-E250-4B13-8B29-14AFCC73AC41}"/>
          </ac:spMkLst>
        </pc:spChg>
        <pc:spChg chg="mod">
          <ac:chgData name="Joel Hyer" userId="GnSlvXFHEMhbcmY/GbXW8N57XkztER6T4sMpBLXJ75A=" providerId="None" clId="Web-{D64C4B3B-2E97-4B61-955E-0A3DDD5A2521}" dt="2021-10-04T16:50:30.067" v="552" actId="20577"/>
          <ac:spMkLst>
            <pc:docMk/>
            <pc:sldMk cId="2244340769" sldId="262"/>
            <ac:spMk id="58" creationId="{4184AAF2-6045-4C31-A944-B52954322012}"/>
          </ac:spMkLst>
        </pc:spChg>
        <pc:spChg chg="mod">
          <ac:chgData name="Joel Hyer" userId="GnSlvXFHEMhbcmY/GbXW8N57XkztER6T4sMpBLXJ75A=" providerId="None" clId="Web-{D64C4B3B-2E97-4B61-955E-0A3DDD5A2521}" dt="2021-10-04T16:54:51.964" v="717" actId="20577"/>
          <ac:spMkLst>
            <pc:docMk/>
            <pc:sldMk cId="2244340769" sldId="262"/>
            <ac:spMk id="59" creationId="{B3496305-CF47-4592-BD12-2A97609DB8F0}"/>
          </ac:spMkLst>
        </pc:spChg>
        <pc:spChg chg="mod">
          <ac:chgData name="Joel Hyer" userId="GnSlvXFHEMhbcmY/GbXW8N57XkztER6T4sMpBLXJ75A=" providerId="None" clId="Web-{D64C4B3B-2E97-4B61-955E-0A3DDD5A2521}" dt="2021-10-04T16:44:46.481" v="386" actId="20577"/>
          <ac:spMkLst>
            <pc:docMk/>
            <pc:sldMk cId="2244340769" sldId="262"/>
            <ac:spMk id="60" creationId="{019ED36C-D77D-4D66-8496-85D993340BA4}"/>
          </ac:spMkLst>
        </pc:spChg>
        <pc:spChg chg="mod">
          <ac:chgData name="Joel Hyer" userId="GnSlvXFHEMhbcmY/GbXW8N57XkztER6T4sMpBLXJ75A=" providerId="None" clId="Web-{D64C4B3B-2E97-4B61-955E-0A3DDD5A2521}" dt="2021-10-04T16:44:50.465" v="387" actId="20577"/>
          <ac:spMkLst>
            <pc:docMk/>
            <pc:sldMk cId="2244340769" sldId="262"/>
            <ac:spMk id="61" creationId="{60FA22DA-24A8-4F28-98EB-346146EBE7D6}"/>
          </ac:spMkLst>
        </pc:spChg>
        <pc:spChg chg="mod">
          <ac:chgData name="Joel Hyer" userId="GnSlvXFHEMhbcmY/GbXW8N57XkztER6T4sMpBLXJ75A=" providerId="None" clId="Web-{D64C4B3B-2E97-4B61-955E-0A3DDD5A2521}" dt="2021-10-04T16:44:55.700" v="388" actId="20577"/>
          <ac:spMkLst>
            <pc:docMk/>
            <pc:sldMk cId="2244340769" sldId="262"/>
            <ac:spMk id="62" creationId="{02ED936C-3470-482E-9801-F4E3AD78195A}"/>
          </ac:spMkLst>
        </pc:spChg>
        <pc:spChg chg="mod">
          <ac:chgData name="Joel Hyer" userId="GnSlvXFHEMhbcmY/GbXW8N57XkztER6T4sMpBLXJ75A=" providerId="None" clId="Web-{D64C4B3B-2E97-4B61-955E-0A3DDD5A2521}" dt="2021-10-04T16:44:59.637" v="389" actId="20577"/>
          <ac:spMkLst>
            <pc:docMk/>
            <pc:sldMk cId="2244340769" sldId="262"/>
            <ac:spMk id="63" creationId="{9BB3E497-3F15-4D5D-BB13-0297D77F05C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4,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4,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10/4/2021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10/4/2021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04</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vert="horz" wrap="none" lIns="0" tIns="0" rIns="0" bIns="0" rtlCol="0" anchor="t">
            <a:noAutofit/>
          </a:bodyPr>
          <a:lstStyle/>
          <a:p>
            <a:r>
              <a:rPr lang="en-US" dirty="0">
                <a:cs typeface="Calibri"/>
              </a:rPr>
              <a:t>Analyzing the future changes in traffic patterns due to the BYU housing policy change</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vert="horz" wrap="none" lIns="0" tIns="0" rIns="0" bIns="0" rtlCol="0" anchor="t">
            <a:noAutofit/>
          </a:bodyPr>
          <a:lstStyle/>
          <a:p>
            <a:r>
              <a:rPr lang="en-US" dirty="0"/>
              <a:t>Matthew Davis, Shannon Andersen, Sam Runyan, and Joel Hyer </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10/4/2021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10/4/2021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vert="horz" lIns="91440" tIns="0" rIns="91440" bIns="0" rtlCol="0" anchor="t">
            <a:normAutofit/>
          </a:bodyPr>
          <a:lstStyle/>
          <a:p>
            <a:r>
              <a:rPr lang="en-US" dirty="0">
                <a:cs typeface="Calibri"/>
              </a:rPr>
              <a:t>Inquire from the BYU Police if there are data that they can provide to us about the number of students parking on campus collected from their automatic license scanning technology and parking permits database.</a:t>
            </a:r>
          </a:p>
          <a:p>
            <a:r>
              <a:rPr lang="en-US" dirty="0">
                <a:cs typeface="Calibri"/>
              </a:rPr>
              <a:t>Meet with the other transportation capstone team to differentiate scopes.</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vert="horz" lIns="91440" tIns="0" rIns="91440" bIns="0" rtlCol="0" anchor="t">
            <a:normAutofit/>
          </a:bodyPr>
          <a:lstStyle/>
          <a:p>
            <a:r>
              <a:rPr lang="en-US" dirty="0">
                <a:cs typeface="Calibri"/>
              </a:rPr>
              <a:t>Our team is in the forming phase. We are currently,</a:t>
            </a:r>
          </a:p>
          <a:p>
            <a:pPr marL="404495" lvl="1" indent="-171450">
              <a:buFont typeface="Courier New" panose="05000000000000000000" pitchFamily="2" charset="2"/>
              <a:buChar char="o"/>
            </a:pPr>
            <a:r>
              <a:rPr lang="en-US">
                <a:cs typeface="Calibri"/>
              </a:rPr>
              <a:t>Getting to know one another and learning each other's strengths,</a:t>
            </a:r>
          </a:p>
          <a:p>
            <a:pPr marL="404495" lvl="1" indent="-171450">
              <a:buFont typeface="Courier New" panose="05000000000000000000" pitchFamily="2" charset="2"/>
              <a:buChar char="o"/>
            </a:pPr>
            <a:r>
              <a:rPr lang="en-US" dirty="0">
                <a:cs typeface="Calibri"/>
              </a:rPr>
              <a:t>Understanding the scope of our project and the scope of the other transportation </a:t>
            </a:r>
            <a:r>
              <a:rPr lang="en-US">
                <a:cs typeface="Calibri"/>
              </a:rPr>
              <a:t>capstone team,</a:t>
            </a:r>
            <a:endParaRPr lang="en-US" dirty="0"/>
          </a:p>
          <a:p>
            <a:pPr marL="404495" lvl="1" indent="-171450">
              <a:buFont typeface="Courier New" panose="05000000000000000000" pitchFamily="2" charset="2"/>
              <a:buChar char="o"/>
            </a:pPr>
            <a:r>
              <a:rPr lang="en-US" dirty="0">
                <a:cs typeface="Calibri"/>
              </a:rPr>
              <a:t>Coordinating with our sponsor to determine the best ways to quantify current </a:t>
            </a:r>
            <a:r>
              <a:rPr lang="en-US">
                <a:cs typeface="Calibri"/>
              </a:rPr>
              <a:t>and future traffic conditions.</a:t>
            </a:r>
          </a:p>
          <a:p>
            <a:r>
              <a:rPr lang="en-US" dirty="0">
                <a:cs typeface="Calibri"/>
              </a:rPr>
              <a:t>One potential data source we are considering is the BYU Police's parking database to see how many students drive to campus.</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vert="horz" lIns="91440" tIns="0" rIns="91440" bIns="0" rtlCol="0" anchor="t">
            <a:normAutofit/>
          </a:bodyPr>
          <a:lstStyle/>
          <a:p>
            <a:r>
              <a:rPr lang="en-US" dirty="0">
                <a:cs typeface="Calibri"/>
              </a:rPr>
              <a:t>Understanding the full scope of our project and coordinating with the other transportation capstone team working on a similar transportation sustainability project for BYU campus.</a:t>
            </a:r>
          </a:p>
          <a:p>
            <a:r>
              <a:rPr lang="en-US" dirty="0">
                <a:cs typeface="Calibri"/>
              </a:rPr>
              <a:t>Deciding how to best quantify the current (Fall 2021-Winter 2022) base traffic conditions and future (Fall 2022-Winter 2023) traffic conditions in the vicinity of BYU, specifically due to trips from students commuting to and from campus.</a:t>
            </a:r>
          </a:p>
          <a:p>
            <a:endParaRPr lang="en-US" dirty="0">
              <a:cs typeface="Calibri"/>
            </a:endParaRP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vert="horz" lIns="91440" tIns="0" rIns="91440" bIns="0" rtlCol="0" anchor="t">
            <a:normAutofit/>
          </a:bodyPr>
          <a:lstStyle/>
          <a:p>
            <a:r>
              <a:rPr lang="en-US" dirty="0">
                <a:cs typeface="Calibri"/>
              </a:rPr>
              <a:t>Awaiting further discussion with project sponsor and the other transportation capstone team to reach out to BYU Police about parking data and determine further courses of action.</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cs typeface="Calibri"/>
              </a:rPr>
              <a:t>1</a:t>
            </a:r>
            <a:endParaRPr lang="en-US" dirty="0"/>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cs typeface="Calibri"/>
              </a:rPr>
              <a:t>1</a:t>
            </a:r>
            <a:endParaRPr lang="en-US" dirty="0"/>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cs typeface="Calibri"/>
              </a:rPr>
              <a:t>1</a:t>
            </a:r>
            <a:endParaRPr lang="en-US" dirty="0"/>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cs typeface="Calibri"/>
              </a:rPr>
              <a:t>1</a:t>
            </a:r>
            <a:endParaRPr lang="en-US" dirty="0"/>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374</TotalTime>
  <Words>8</Words>
  <Application>Microsoft Office PowerPoint</Application>
  <PresentationFormat>Widescreen</PresentationFormat>
  <Paragraphs>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Joel Clegg Hyer</cp:lastModifiedBy>
  <cp:revision>200</cp:revision>
  <dcterms:created xsi:type="dcterms:W3CDTF">2017-01-09T14:30:38Z</dcterms:created>
  <dcterms:modified xsi:type="dcterms:W3CDTF">2021-10-04T17:08:44Z</dcterms:modified>
</cp:coreProperties>
</file>