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CD07E0-FA30-4806-80D6-843D32415A2A}" v="51" dt="2021-10-18T23:17:37.253"/>
    <p1510:client id="{D145D685-173A-4E4A-BED7-34DDEB94BB25}" v="111" dt="2021-10-18T23:19:12.306"/>
    <p1510:client id="{DBA33A15-EE95-4BAD-9E97-E78C3C9F2B90}" v="31" dt="2021-10-18T23:23:25.813"/>
    <p1510:client id="{EB79119E-94F9-4161-A2D9-AFFF0AE8FD44}" v="532" dt="2021-10-18T23:17:26.7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non Andersen" userId="ace909ced8cfbc96" providerId="LiveId" clId="{F2A7FB3A-146B-41DC-A527-EEB6B9D6B2C6}"/>
    <pc:docChg chg="modSld">
      <pc:chgData name="Shannon Andersen" userId="ace909ced8cfbc96" providerId="LiveId" clId="{F2A7FB3A-146B-41DC-A527-EEB6B9D6B2C6}" dt="2021-10-18T22:23:57.498" v="3" actId="6549"/>
      <pc:docMkLst>
        <pc:docMk/>
      </pc:docMkLst>
      <pc:sldChg chg="modSp mod">
        <pc:chgData name="Shannon Andersen" userId="ace909ced8cfbc96" providerId="LiveId" clId="{F2A7FB3A-146B-41DC-A527-EEB6B9D6B2C6}" dt="2021-10-18T22:23:57.498" v="3" actId="6549"/>
        <pc:sldMkLst>
          <pc:docMk/>
          <pc:sldMk cId="2244340769" sldId="262"/>
        </pc:sldMkLst>
        <pc:spChg chg="mod">
          <ac:chgData name="Shannon Andersen" userId="ace909ced8cfbc96" providerId="LiveId" clId="{F2A7FB3A-146B-41DC-A527-EEB6B9D6B2C6}" dt="2021-10-18T22:23:50.377" v="1" actId="6549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ace909ced8cfbc96" providerId="LiveId" clId="{F2A7FB3A-146B-41DC-A527-EEB6B9D6B2C6}" dt="2021-10-18T22:23:57.498" v="3" actId="6549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ace909ced8cfbc96" providerId="LiveId" clId="{F2A7FB3A-146B-41DC-A527-EEB6B9D6B2C6}" dt="2021-10-18T22:23:46.357" v="0" actId="6549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ace909ced8cfbc96" providerId="LiveId" clId="{F2A7FB3A-146B-41DC-A527-EEB6B9D6B2C6}" dt="2021-10-18T22:23:52.903" v="2" actId="6549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name="Joel Hyer" userId="GnSlvXFHEMhbcmY/GbXW8N57XkztER6T4sMpBLXJ75A=" providerId="None" clId="Web-{DBA33A15-EE95-4BAD-9E97-E78C3C9F2B90}"/>
    <pc:docChg chg="modSld">
      <pc:chgData name="Joel Hyer" userId="GnSlvXFHEMhbcmY/GbXW8N57XkztER6T4sMpBLXJ75A=" providerId="None" clId="Web-{DBA33A15-EE95-4BAD-9E97-E78C3C9F2B90}" dt="2021-10-18T23:23:25.813" v="31" actId="20577"/>
      <pc:docMkLst>
        <pc:docMk/>
      </pc:docMkLst>
      <pc:sldChg chg="modSp">
        <pc:chgData name="Joel Hyer" userId="GnSlvXFHEMhbcmY/GbXW8N57XkztER6T4sMpBLXJ75A=" providerId="None" clId="Web-{DBA33A15-EE95-4BAD-9E97-E78C3C9F2B90}" dt="2021-10-18T23:23:25.813" v="31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DBA33A15-EE95-4BAD-9E97-E78C3C9F2B90}" dt="2021-10-18T23:21:50.298" v="1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Joel Hyer" userId="GnSlvXFHEMhbcmY/GbXW8N57XkztER6T4sMpBLXJ75A=" providerId="None" clId="Web-{DBA33A15-EE95-4BAD-9E97-E78C3C9F2B90}" dt="2021-10-18T23:23:25.813" v="31" actId="20577"/>
          <ac:spMkLst>
            <pc:docMk/>
            <pc:sldMk cId="2244340769" sldId="262"/>
            <ac:spMk id="56" creationId="{74A00497-E432-4EF1-978F-E5733525AE7F}"/>
          </ac:spMkLst>
        </pc:spChg>
      </pc:sldChg>
    </pc:docChg>
  </pc:docChgLst>
  <pc:docChgLst>
    <pc:chgData name="Joel Hyer" userId="GnSlvXFHEMhbcmY/GbXW8N57XkztER6T4sMpBLXJ75A=" providerId="None" clId="Web-{D145D685-173A-4E4A-BED7-34DDEB94BB25}"/>
    <pc:docChg chg="modSld">
      <pc:chgData name="Joel Hyer" userId="GnSlvXFHEMhbcmY/GbXW8N57XkztER6T4sMpBLXJ75A=" providerId="None" clId="Web-{D145D685-173A-4E4A-BED7-34DDEB94BB25}" dt="2021-10-18T23:19:12.306" v="101" actId="20577"/>
      <pc:docMkLst>
        <pc:docMk/>
      </pc:docMkLst>
      <pc:sldChg chg="addSp delSp modSp">
        <pc:chgData name="Joel Hyer" userId="GnSlvXFHEMhbcmY/GbXW8N57XkztER6T4sMpBLXJ75A=" providerId="None" clId="Web-{D145D685-173A-4E4A-BED7-34DDEB94BB25}" dt="2021-10-18T23:19:12.306" v="101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D145D685-173A-4E4A-BED7-34DDEB94BB25}" dt="2021-10-18T23:16:09.337" v="4" actId="20577"/>
          <ac:spMkLst>
            <pc:docMk/>
            <pc:sldMk cId="2244340769" sldId="262"/>
            <ac:spMk id="4" creationId="{7CE040A8-78FF-4A40-BC35-119E4CE2E4A0}"/>
          </ac:spMkLst>
        </pc:spChg>
        <pc:spChg chg="add del">
          <ac:chgData name="Joel Hyer" userId="GnSlvXFHEMhbcmY/GbXW8N57XkztER6T4sMpBLXJ75A=" providerId="None" clId="Web-{D145D685-173A-4E4A-BED7-34DDEB94BB25}" dt="2021-10-18T23:17:30.869" v="11"/>
          <ac:spMkLst>
            <pc:docMk/>
            <pc:sldMk cId="2244340769" sldId="262"/>
            <ac:spMk id="8" creationId="{16AE5085-1D23-45C4-BCDA-A28D1361337A}"/>
          </ac:spMkLst>
        </pc:spChg>
        <pc:spChg chg="mod">
          <ac:chgData name="Joel Hyer" userId="GnSlvXFHEMhbcmY/GbXW8N57XkztER6T4sMpBLXJ75A=" providerId="None" clId="Web-{D145D685-173A-4E4A-BED7-34DDEB94BB25}" dt="2021-10-18T23:19:12.306" v="101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D145D685-173A-4E4A-BED7-34DDEB94BB25}" dt="2021-10-18T23:18:21.744" v="93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D145D685-173A-4E4A-BED7-34DDEB94BB25}" dt="2021-10-18T23:18:20.853" v="92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oel Hyer" userId="GnSlvXFHEMhbcmY/GbXW8N57XkztER6T4sMpBLXJ75A=" providerId="None" clId="Web-{D145D685-173A-4E4A-BED7-34DDEB94BB25}" dt="2021-10-18T23:16:59.400" v="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Joel Hyer" userId="GnSlvXFHEMhbcmY/GbXW8N57XkztER6T4sMpBLXJ75A=" providerId="None" clId="Web-{D145D685-173A-4E4A-BED7-34DDEB94BB25}" dt="2021-10-18T23:17:29.634" v="10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  <pc:docChgLst>
    <pc:chgData name="Shannon Andersen" userId="UCxeq0fW6mf034O24x+Qt3VjbPN4cGLQHRMADcM2+V0=" providerId="None" clId="Web-{EB79119E-94F9-4161-A2D9-AFFF0AE8FD44}"/>
    <pc:docChg chg="modSld">
      <pc:chgData name="Shannon Andersen" userId="UCxeq0fW6mf034O24x+Qt3VjbPN4cGLQHRMADcM2+V0=" providerId="None" clId="Web-{EB79119E-94F9-4161-A2D9-AFFF0AE8FD44}" dt="2021-10-18T23:17:26.790" v="527"/>
      <pc:docMkLst>
        <pc:docMk/>
      </pc:docMkLst>
      <pc:sldChg chg="delSp modSp">
        <pc:chgData name="Shannon Andersen" userId="UCxeq0fW6mf034O24x+Qt3VjbPN4cGLQHRMADcM2+V0=" providerId="None" clId="Web-{EB79119E-94F9-4161-A2D9-AFFF0AE8FD44}" dt="2021-10-18T23:17:26.790" v="527"/>
        <pc:sldMkLst>
          <pc:docMk/>
          <pc:sldMk cId="2244340769" sldId="262"/>
        </pc:sldMkLst>
        <pc:spChg chg="del">
          <ac:chgData name="Shannon Andersen" userId="UCxeq0fW6mf034O24x+Qt3VjbPN4cGLQHRMADcM2+V0=" providerId="None" clId="Web-{EB79119E-94F9-4161-A2D9-AFFF0AE8FD44}" dt="2021-10-18T23:17:26.790" v="527"/>
          <ac:spMkLst>
            <pc:docMk/>
            <pc:sldMk cId="2244340769" sldId="262"/>
            <ac:spMk id="8" creationId="{16AE5085-1D23-45C4-BCDA-A28D1361337A}"/>
          </ac:spMkLst>
        </pc:spChg>
        <pc:spChg chg="mod">
          <ac:chgData name="Shannon Andersen" userId="UCxeq0fW6mf034O24x+Qt3VjbPN4cGLQHRMADcM2+V0=" providerId="None" clId="Web-{EB79119E-94F9-4161-A2D9-AFFF0AE8FD44}" dt="2021-10-18T23:13:57.085" v="402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UCxeq0fW6mf034O24x+Qt3VjbPN4cGLQHRMADcM2+V0=" providerId="None" clId="Web-{EB79119E-94F9-4161-A2D9-AFFF0AE8FD44}" dt="2021-10-18T23:16:22.665" v="514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UCxeq0fW6mf034O24x+Qt3VjbPN4cGLQHRMADcM2+V0=" providerId="None" clId="Web-{EB79119E-94F9-4161-A2D9-AFFF0AE8FD44}" dt="2021-10-18T23:11:24.693" v="215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UCxeq0fW6mf034O24x+Qt3VjbPN4cGLQHRMADcM2+V0=" providerId="None" clId="Web-{EB79119E-94F9-4161-A2D9-AFFF0AE8FD44}" dt="2021-10-18T23:14:07.773" v="417" actId="20577"/>
          <ac:spMkLst>
            <pc:docMk/>
            <pc:sldMk cId="2244340769" sldId="262"/>
            <ac:spMk id="59" creationId="{B3496305-CF47-4592-BD12-2A97609DB8F0}"/>
          </ac:spMkLst>
        </pc:spChg>
        <pc:spChg chg="del mod">
          <ac:chgData name="Shannon Andersen" userId="UCxeq0fW6mf034O24x+Qt3VjbPN4cGLQHRMADcM2+V0=" providerId="None" clId="Web-{EB79119E-94F9-4161-A2D9-AFFF0AE8FD44}" dt="2021-10-18T23:17:21.571" v="526"/>
          <ac:spMkLst>
            <pc:docMk/>
            <pc:sldMk cId="2244340769" sldId="262"/>
            <ac:spMk id="60" creationId="{019ED36C-D77D-4D66-8496-85D993340BA4}"/>
          </ac:spMkLst>
        </pc:spChg>
      </pc:sldChg>
    </pc:docChg>
  </pc:docChgLst>
  <pc:docChgLst>
    <pc:chgData name="Sam Runyan" userId="jtR4+RdKLKWGf1S86Ek266hQrTN8xuAflD+5AaLpaYE=" providerId="None" clId="Web-{71CD07E0-FA30-4806-80D6-843D32415A2A}"/>
    <pc:docChg chg="modSld">
      <pc:chgData name="Sam Runyan" userId="jtR4+RdKLKWGf1S86Ek266hQrTN8xuAflD+5AaLpaYE=" providerId="None" clId="Web-{71CD07E0-FA30-4806-80D6-843D32415A2A}" dt="2021-10-18T23:17:29.549" v="43"/>
      <pc:docMkLst>
        <pc:docMk/>
      </pc:docMkLst>
      <pc:sldChg chg="addSp delSp modSp">
        <pc:chgData name="Sam Runyan" userId="jtR4+RdKLKWGf1S86Ek266hQrTN8xuAflD+5AaLpaYE=" providerId="None" clId="Web-{71CD07E0-FA30-4806-80D6-843D32415A2A}" dt="2021-10-18T23:17:29.549" v="43"/>
        <pc:sldMkLst>
          <pc:docMk/>
          <pc:sldMk cId="2244340769" sldId="262"/>
        </pc:sldMkLst>
        <pc:spChg chg="add del">
          <ac:chgData name="Sam Runyan" userId="jtR4+RdKLKWGf1S86Ek266hQrTN8xuAflD+5AaLpaYE=" providerId="None" clId="Web-{71CD07E0-FA30-4806-80D6-843D32415A2A}" dt="2021-10-18T23:15:43.220" v="28"/>
          <ac:spMkLst>
            <pc:docMk/>
            <pc:sldMk cId="2244340769" sldId="262"/>
            <ac:spMk id="2" creationId="{3E76AAC9-D5DC-49BF-A4B0-A21355F61CD0}"/>
          </ac:spMkLst>
        </pc:spChg>
        <pc:spChg chg="mod">
          <ac:chgData name="Sam Runyan" userId="jtR4+RdKLKWGf1S86Ek266hQrTN8xuAflD+5AaLpaYE=" providerId="None" clId="Web-{71CD07E0-FA30-4806-80D6-843D32415A2A}" dt="2021-10-18T23:16:32.252" v="34" actId="1076"/>
          <ac:spMkLst>
            <pc:docMk/>
            <pc:sldMk cId="2244340769" sldId="262"/>
            <ac:spMk id="3" creationId="{DFCD3A05-B31E-4A35-B722-8D14E15A204A}"/>
          </ac:spMkLst>
        </pc:spChg>
        <pc:spChg chg="add del mod">
          <ac:chgData name="Sam Runyan" userId="jtR4+RdKLKWGf1S86Ek266hQrTN8xuAflD+5AaLpaYE=" providerId="None" clId="Web-{71CD07E0-FA30-4806-80D6-843D32415A2A}" dt="2021-10-18T23:15:52.798" v="30"/>
          <ac:spMkLst>
            <pc:docMk/>
            <pc:sldMk cId="2244340769" sldId="262"/>
            <ac:spMk id="4" creationId="{7CE040A8-78FF-4A40-BC35-119E4CE2E4A0}"/>
          </ac:spMkLst>
        </pc:spChg>
        <pc:spChg chg="add del">
          <ac:chgData name="Sam Runyan" userId="jtR4+RdKLKWGf1S86Ek266hQrTN8xuAflD+5AaLpaYE=" providerId="None" clId="Web-{71CD07E0-FA30-4806-80D6-843D32415A2A}" dt="2021-10-18T23:16:03.799" v="32"/>
          <ac:spMkLst>
            <pc:docMk/>
            <pc:sldMk cId="2244340769" sldId="262"/>
            <ac:spMk id="5" creationId="{DF515A11-68F9-4835-A6F2-A29BB434E864}"/>
          </ac:spMkLst>
        </pc:spChg>
        <pc:spChg chg="add del mod">
          <ac:chgData name="Sam Runyan" userId="jtR4+RdKLKWGf1S86Ek266hQrTN8xuAflD+5AaLpaYE=" providerId="None" clId="Web-{71CD07E0-FA30-4806-80D6-843D32415A2A}" dt="2021-10-18T23:17:29.549" v="43"/>
          <ac:spMkLst>
            <pc:docMk/>
            <pc:sldMk cId="2244340769" sldId="262"/>
            <ac:spMk id="8" creationId="{16AE5085-1D23-45C4-BCDA-A28D1361337A}"/>
          </ac:spMkLst>
        </pc:spChg>
        <pc:spChg chg="add mod">
          <ac:chgData name="Sam Runyan" userId="jtR4+RdKLKWGf1S86Ek266hQrTN8xuAflD+5AaLpaYE=" providerId="None" clId="Web-{71CD07E0-FA30-4806-80D6-843D32415A2A}" dt="2021-10-18T23:16:52.924" v="36" actId="20577"/>
          <ac:spMkLst>
            <pc:docMk/>
            <pc:sldMk cId="2244340769" sldId="262"/>
            <ac:spMk id="9" creationId="{4DDA501E-F31F-4D96-A746-A02229064A2E}"/>
          </ac:spMkLst>
        </pc:spChg>
        <pc:spChg chg="mod">
          <ac:chgData name="Sam Runyan" userId="jtR4+RdKLKWGf1S86Ek266hQrTN8xuAflD+5AaLpaYE=" providerId="None" clId="Web-{71CD07E0-FA30-4806-80D6-843D32415A2A}" dt="2021-10-18T23:13:06.578" v="23" actId="20577"/>
          <ac:spMkLst>
            <pc:docMk/>
            <pc:sldMk cId="2244340769" sldId="262"/>
            <ac:spMk id="56" creationId="{74A00497-E432-4EF1-978F-E5733525AE7F}"/>
          </ac:spMkLst>
        </pc:spChg>
        <pc:spChg chg="del">
          <ac:chgData name="Sam Runyan" userId="jtR4+RdKLKWGf1S86Ek266hQrTN8xuAflD+5AaLpaYE=" providerId="None" clId="Web-{71CD07E0-FA30-4806-80D6-843D32415A2A}" dt="2021-10-18T23:16:47.440" v="35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Sam Runyan" userId="jtR4+RdKLKWGf1S86Ek266hQrTN8xuAflD+5AaLpaYE=" providerId="None" clId="Web-{71CD07E0-FA30-4806-80D6-843D32415A2A}" dt="2021-10-18T23:16:57.049" v="38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>
                <a:cs typeface="Calibri"/>
              </a:rPr>
              <a:t>Analyzing the future changes in traffic patterns due to the BYU housing policy change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Matthew Davis, Shannon Andersen, Sam Runyan, and Joel Hyer 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Matt knows people in high places (aka physical facilities) who have access to data.</a:t>
            </a:r>
          </a:p>
          <a:p>
            <a:r>
              <a:rPr lang="en-US" dirty="0">
                <a:cs typeface="Calibri"/>
              </a:rPr>
              <a:t>We need to</a:t>
            </a:r>
          </a:p>
          <a:p>
            <a:pPr lvl="2"/>
            <a:r>
              <a:rPr lang="en-US">
                <a:ea typeface="+mn-lt"/>
                <a:cs typeface="+mn-lt"/>
              </a:rPr>
              <a:t>Create a project schedule.</a:t>
            </a:r>
          </a:p>
          <a:p>
            <a:pPr lvl="2"/>
            <a:r>
              <a:rPr lang="en-US" dirty="0">
                <a:ea typeface="+mn-lt"/>
                <a:cs typeface="+mn-lt"/>
              </a:rPr>
              <a:t>Start a literature review.</a:t>
            </a:r>
            <a:endParaRPr lang="en-US" dirty="0"/>
          </a:p>
          <a:p>
            <a:pPr lvl="2"/>
            <a:r>
              <a:rPr lang="en-US">
                <a:ea typeface="+mn-lt"/>
                <a:cs typeface="+mn-lt"/>
              </a:rPr>
              <a:t>Schedule meetings with the parking police on campus.</a:t>
            </a:r>
            <a:endParaRPr lang="en-US" dirty="0">
              <a:cs typeface="Calibri"/>
            </a:endParaRP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brainstormed ideas regarding data collection and next steps with Dr. Schultz during dinner.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>
                <a:cs typeface="Calibri"/>
              </a:rPr>
              <a:t>Gathering parking data and working with campus police/facilities may be difficult. </a:t>
            </a:r>
            <a:endParaRPr lang="en-US" dirty="0">
              <a:cs typeface="Calibri"/>
            </a:endParaRP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are in the process of brainstorming and scheduling tasks.</a:t>
            </a:r>
          </a:p>
          <a:p>
            <a:r>
              <a:rPr lang="en-US" dirty="0">
                <a:cs typeface="Calibri"/>
              </a:rPr>
              <a:t>We are preparing an agenda for goals to go over with BYU Police in order to obtain parking data.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CD3A05-B31E-4A35-B722-8D14E15A204A}"/>
              </a:ext>
            </a:extLst>
          </p:cNvPr>
          <p:cNvSpPr/>
          <p:nvPr/>
        </p:nvSpPr>
        <p:spPr>
          <a:xfrm>
            <a:off x="6136845" y="6530759"/>
            <a:ext cx="871779" cy="2195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cs typeface="Calibri"/>
              </a:rPr>
              <a:t>Member #3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B33F1B-6850-4110-B727-85307BA1AB28}"/>
              </a:ext>
            </a:extLst>
          </p:cNvPr>
          <p:cNvSpPr/>
          <p:nvPr/>
        </p:nvSpPr>
        <p:spPr>
          <a:xfrm>
            <a:off x="7660844" y="6530758"/>
            <a:ext cx="871779" cy="2195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b="1" dirty="0">
                <a:cs typeface="Calibri"/>
              </a:rPr>
              <a:t>Member #4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DA501E-F31F-4D96-A746-A02229064A2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374</TotalTime>
  <Words>40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Shannon Andersen</cp:lastModifiedBy>
  <cp:revision>327</cp:revision>
  <dcterms:created xsi:type="dcterms:W3CDTF">2017-01-09T14:30:38Z</dcterms:created>
  <dcterms:modified xsi:type="dcterms:W3CDTF">2021-10-18T23:23:30Z</dcterms:modified>
</cp:coreProperties>
</file>