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Early Warning System in Piura, Peru (Flood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Taylor Porter, Alma Meyer, Justin Hunter,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Contact people working on relevant projects in </a:t>
            </a:r>
            <a:r>
              <a:rPr lang="en-US" dirty="0" err="1"/>
              <a:t>Hydroinformatics</a:t>
            </a:r>
            <a:r>
              <a:rPr lang="en-US" dirty="0"/>
              <a:t> lab</a:t>
            </a:r>
          </a:p>
          <a:p>
            <a:r>
              <a:rPr lang="en-US" dirty="0"/>
              <a:t>Incorporate work already done in ArcGIS Pro, Python, and QGIS to create baseline to work from going forward to create a python script predicting flood forecasts for any river area.</a:t>
            </a:r>
          </a:p>
          <a:p>
            <a:r>
              <a:rPr lang="en-US" dirty="0"/>
              <a:t>Ask questions of our sponsor Dr. Nelson – How we should reach out to those involved in Peru? What do they need?</a:t>
            </a:r>
          </a:p>
          <a:p>
            <a:r>
              <a:rPr lang="en-US" dirty="0"/>
              <a:t>Schedule a few hours a week to research and understand scope</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still very much in the forming stage but have started the storming stage. We have met each week so far and we are bouncing ideas off each other and finding interesting ways that we would tackle supposed problems as a group. We have found good leads on DEM data acquisition and have had discussions to get through different ideas on how to proceed with the project.</a:t>
            </a:r>
          </a:p>
          <a:p>
            <a:r>
              <a:rPr lang="en-US" dirty="0"/>
              <a:t>A clearer vision of how we would communicate with those in Peru and start forming an application or an idea to help solve the problem.</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Understanding the direction we should direct our focus</a:t>
            </a:r>
          </a:p>
          <a:p>
            <a:r>
              <a:rPr lang="en-US" dirty="0"/>
              <a:t>Finding accurate DEM data for our region in Peru</a:t>
            </a:r>
          </a:p>
          <a:p>
            <a:r>
              <a:rPr lang="en-US" dirty="0"/>
              <a:t>2021 Pilot isn’t really off the ground yet</a:t>
            </a:r>
          </a:p>
          <a:p>
            <a:r>
              <a:rPr lang="en-US" dirty="0"/>
              <a:t>We don’t know very much yet so that makes communication with stakeholders in Peru difficult</a:t>
            </a:r>
          </a:p>
          <a:p>
            <a:r>
              <a:rPr lang="en-US" dirty="0"/>
              <a:t>Finding time to research</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Within the last week we have really cleared up our project direction through meeting and discussing over text new data possibilities and new ideas that have allowed us to start making progress towards a project.</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1.5</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1.5</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487</TotalTime>
  <Words>288</Words>
  <Application>Microsoft Office PowerPoint</Application>
  <PresentationFormat>Widescreen</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23</cp:revision>
  <dcterms:created xsi:type="dcterms:W3CDTF">2017-01-09T14:30:38Z</dcterms:created>
  <dcterms:modified xsi:type="dcterms:W3CDTF">2021-10-18T20:50:58Z</dcterms:modified>
</cp:coreProperties>
</file>