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p:scale>
          <a:sx n="67" d="100"/>
          <a:sy n="67" d="100"/>
        </p:scale>
        <p:origin x="568"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15,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15,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10/15/2021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10/15/2021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06</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Recycled Plastics in Construction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Alicia Nelson Cherrington, Josh Carlile, Conrad Belshe, Ian MacGregor, Jackson Calder</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10/18/2021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10/15/2021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have decided to use only fines in our plastic inclusion.</a:t>
            </a:r>
          </a:p>
          <a:p>
            <a:r>
              <a:rPr lang="en-US" dirty="0"/>
              <a:t>We </a:t>
            </a:r>
            <a:r>
              <a:rPr lang="en-US"/>
              <a:t>are still </a:t>
            </a:r>
            <a:r>
              <a:rPr lang="en-US" dirty="0"/>
              <a:t>conducting an analysis based on the volume of plastic produced by a single bottle and reducing that value by 20% as a waste factor. </a:t>
            </a:r>
          </a:p>
          <a:p>
            <a:pPr marL="0" indent="0">
              <a:buNone/>
            </a:pPr>
            <a:endParaRPr lang="en-US" dirty="0"/>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will be ready to test our compressive strength this upcoming Saturday. </a:t>
            </a:r>
          </a:p>
          <a:p>
            <a:r>
              <a:rPr lang="en-US" dirty="0"/>
              <a:t>We intend to spend the next several Saturdays casting and testing in the lab. </a:t>
            </a:r>
          </a:p>
          <a:p>
            <a:r>
              <a:rPr lang="en-US" dirty="0"/>
              <a:t>We will most definitely exceed our hour requirements. </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This week, we began the process of grinding our plastic and casting our initial concrete samples. We were able to identify the optimum particle size distribution in order to create strong compressive samples.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We have decided to use 2 reps for each quantity of plastic inclusion.</a:t>
            </a:r>
          </a:p>
          <a:p>
            <a:r>
              <a:rPr lang="en-US" dirty="0"/>
              <a:t>We will be using 5 different quantities of plastic inclusion.</a:t>
            </a:r>
          </a:p>
          <a:p>
            <a:r>
              <a:rPr lang="en-US" dirty="0"/>
              <a:t>We will be using 7/28 day compression testing on the concrete.</a:t>
            </a:r>
          </a:p>
          <a:p>
            <a:r>
              <a:rPr lang="en-US" dirty="0"/>
              <a:t>We will be using Marshall testing on the asphalt.</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9</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10</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7</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8.5</a:t>
            </a:r>
          </a:p>
        </p:txBody>
      </p:sp>
      <p:sp>
        <p:nvSpPr>
          <p:cNvPr id="16" name="Text Placeholder 62">
            <a:extLst>
              <a:ext uri="{FF2B5EF4-FFF2-40B4-BE49-F238E27FC236}">
                <a16:creationId xmlns:a16="http://schemas.microsoft.com/office/drawing/2014/main" id="{FE14881B-F392-4955-8D6B-D61525D755D1}"/>
              </a:ext>
            </a:extLst>
          </p:cNvPr>
          <p:cNvSpPr txBox="1">
            <a:spLocks/>
          </p:cNvSpPr>
          <p:nvPr/>
        </p:nvSpPr>
        <p:spPr>
          <a:xfrm>
            <a:off x="9162663" y="6553348"/>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t>Member #5: 8</a:t>
            </a:r>
            <a:endParaRPr lang="en-US" dirty="0"/>
          </a:p>
        </p:txBody>
      </p:sp>
      <p:sp>
        <p:nvSpPr>
          <p:cNvPr id="2" name="TextBox 1">
            <a:extLst>
              <a:ext uri="{FF2B5EF4-FFF2-40B4-BE49-F238E27FC236}">
                <a16:creationId xmlns:a16="http://schemas.microsoft.com/office/drawing/2014/main" id="{C09FFC3D-4AC3-4DB5-AD63-10E02BB52FED}"/>
              </a:ext>
            </a:extLst>
          </p:cNvPr>
          <p:cNvSpPr txBox="1"/>
          <p:nvPr/>
        </p:nvSpPr>
        <p:spPr>
          <a:xfrm>
            <a:off x="2795991" y="1361755"/>
            <a:ext cx="581740" cy="307777"/>
          </a:xfrm>
          <a:prstGeom prst="rect">
            <a:avLst/>
          </a:prstGeom>
          <a:solidFill>
            <a:schemeClr val="bg1"/>
          </a:solidFill>
        </p:spPr>
        <p:txBody>
          <a:bodyPr wrap="square" rtlCol="0">
            <a:spAutoFit/>
          </a:bodyPr>
          <a:lstStyle/>
          <a:p>
            <a:r>
              <a:rPr lang="en-US" sz="1400" b="1" dirty="0"/>
              <a:t>2021</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438</TotalTime>
  <Words>194</Words>
  <Application>Microsoft Office PowerPoint</Application>
  <PresentationFormat>Widescreen</PresentationFormat>
  <Paragraphs>22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Alicia Nelson</cp:lastModifiedBy>
  <cp:revision>24</cp:revision>
  <dcterms:created xsi:type="dcterms:W3CDTF">2017-01-09T14:30:38Z</dcterms:created>
  <dcterms:modified xsi:type="dcterms:W3CDTF">2021-10-15T20:04:07Z</dcterms:modified>
</cp:coreProperties>
</file>