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officedocument.presentationml.handoutMaster+xml" PartName="/ppt/handoutMasters/handoutMaster1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+xml" PartName="/ppt/slides/slide1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tableStyles+xml" PartName="/ppt/tableStyle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package.core-properties+xml" PartName="/docProps/core.xml"/>
</Types>
</file>

<file path=_rels/.rels><?xml version="1.0" encoding="UTF-8" standalone="yes"?><Relationships xmlns="http://schemas.openxmlformats.org/package/2006/relationships"><Relationship Id="rId4" Target="ppt/presentation.xml" Type="http://schemas.openxmlformats.org/officeDocument/2006/relationships/officeDocument"/><Relationship Id="rId3" Target="docProps/core.xml" Type="http://schemas.openxmlformats.org/package/2006/relationships/metadata/core-properties"/><Relationship Id="rId2" Target="docProps/app.xml" Type="http://schemas.openxmlformats.org/officeDocument/2006/relationships/extended-properties"/><Relationship Id="rId1" Target="docProps/thumbnail.jpeg" Type="http://schemas.openxmlformats.org/package/2006/relationships/metadata/thumbnai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5"/>
  </p:sldMasterIdLst>
  <p:notesMasterIdLst>
    <p:notesMasterId r:id="rId6"/>
  </p:notesMasterIdLst>
  <p:handoutMasterIdLst>
    <p:handoutMasterId r:id="rId7"/>
  </p:handoutMasterIdLst>
  <p:sldIdLst>
    <p:sldId id="256" r:id="rId8"/>
  </p:sldIdLst>
  <p:sldSz cx="12192000" cy="6858000"/>
  <p:notesSz cx="6858000" cy="9144000"/>
  <p:defaultTextStyle>
    <a:defPPr>
      <a:defRPr lang="en-US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cmpd="sng" w="12700">
              <a:solidFill>
                <a:schemeClr val="lt1"/>
              </a:solidFill>
            </a:ln>
          </a:left>
          <a:right>
            <a:ln cmpd="sng" w="12700">
              <a:solidFill>
                <a:schemeClr val="lt1"/>
              </a:solidFill>
            </a:ln>
          </a:right>
          <a:top>
            <a:ln cmpd="sng" w="12700">
              <a:solidFill>
                <a:schemeClr val="lt1"/>
              </a:solidFill>
            </a:ln>
          </a:top>
          <a:bottom>
            <a:ln cmpd="sng" w="12700">
              <a:solidFill>
                <a:schemeClr val="lt1"/>
              </a:solidFill>
            </a:ln>
          </a:bottom>
          <a:insideH>
            <a:ln cmpd="sng" w="12700">
              <a:solidFill>
                <a:schemeClr val="lt1"/>
              </a:solidFill>
            </a:ln>
          </a:insideH>
          <a:insideV>
            <a:ln cmpd="sng"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cmpd="sng"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cmpd="sng"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b="0" g="0" r="0"/>
        </a:fontRef>
        <a:schemeClr val="dk1"/>
      </a:tcTxStyle>
      <a:tcStyle>
        <a:tcBdr>
          <a:left>
            <a:ln cmpd="sng" w="12700">
              <a:solidFill>
                <a:schemeClr val="dk1"/>
              </a:solidFill>
            </a:ln>
          </a:left>
          <a:right>
            <a:ln cmpd="sng" w="12700">
              <a:solidFill>
                <a:schemeClr val="dk1"/>
              </a:solidFill>
            </a:ln>
          </a:right>
          <a:top>
            <a:ln cmpd="sng" w="12700">
              <a:solidFill>
                <a:schemeClr val="dk1"/>
              </a:solidFill>
            </a:ln>
          </a:top>
          <a:bottom>
            <a:ln cmpd="sng" w="12700">
              <a:solidFill>
                <a:schemeClr val="dk1"/>
              </a:solidFill>
            </a:ln>
          </a:bottom>
          <a:insideH>
            <a:ln cmpd="sng" w="12700">
              <a:solidFill>
                <a:schemeClr val="dk1"/>
              </a:solidFill>
            </a:ln>
          </a:insideH>
          <a:insideV>
            <a:ln cmpd="sng" w="12700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cmpd="sng" w="25400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autoAdjust="0" sz="16980"/>
    <p:restoredTop sz="94660"/>
  </p:normalViewPr>
  <p:slideViewPr>
    <p:cSldViewPr snapToGrid="0">
      <p:cViewPr varScale="1">
        <p:scale>
          <a:sx d="100" n="67"/>
          <a:sy d="100" n="67"/>
        </p:scale>
        <p:origin x="568" y="56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 standalone="yes"?><Relationships xmlns="http://schemas.openxmlformats.org/package/2006/relationships"><Relationship Id="rId8" Target="slides/slide1.xml" Type="http://schemas.openxmlformats.org/officeDocument/2006/relationships/slide"/><Relationship Id="rId7" Target="handoutMasters/handoutMaster1.xml" Type="http://schemas.openxmlformats.org/officeDocument/2006/relationships/handoutMaster"/><Relationship Id="rId6" Target="notesMasters/notesMaster1.xml" Type="http://schemas.openxmlformats.org/officeDocument/2006/relationships/notesMaster"/><Relationship Id="rId5" Target="slideMasters/slideMaster1.xml" Type="http://schemas.openxmlformats.org/officeDocument/2006/relationships/slideMaster"/><Relationship Id="rId4" Target="tableStyles.xml" Type="http://schemas.openxmlformats.org/officeDocument/2006/relationships/tableStyles"/><Relationship Id="rId3" Target="presProps.xml" Type="http://schemas.openxmlformats.org/officeDocument/2006/relationships/presProps"/><Relationship Id="rId2" Target="viewProps.xml" Type="http://schemas.openxmlformats.org/officeDocument/2006/relationships/viewProps"/><Relationship Id="rId1" Target="theme/theme1.xml" Type="http://schemas.openxmlformats.org/officeDocument/2006/relationships/theme"/></Relationships>
</file>

<file path=ppt/handoutMasters/_rels/handoutMaster1.xml.rels><?xml version="1.0" encoding="UTF-8" standalone="yes"?><Relationships xmlns="http://schemas.openxmlformats.org/package/2006/relationships"><Relationship Id="rId1" Target="../theme/theme3.xml" Type="http://schemas.openxmlformats.org/officeDocument/2006/relationships/theme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sz="quarter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bIns="45720" lIns="91440" numCol="1" rIns="91440" rtlCol="0" tIns="45720" vert="horz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idx="1" sz="quarter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bIns="45720" lIns="91440" numCol="1" rIns="91440" rtlCol="0" tIns="45720" vert="horz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7,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idx="2" sz="quarter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anchor="b" bIns="45720" lIns="91440" numCol="1" rIns="91440" rtlCol="0" tIns="45720" vert="horz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idx="3" sz="quarter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anchor="b" bIns="45720" lIns="91440" numCol="1" rIns="91440" rtlCol="0" tIns="45720" vert="horz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accent1="accent1" accent2="accent2" accent3="accent3" accent4="accent4" accent5="accent5" accent6="accent6" bg1="lt1" bg2="lt2" folHlink="folHlink" hlink="hlink" tx1="dk1" tx2="dk2"/>
  <p:hf ftr="0" hdr="0"/>
</p:handoutMaster>
</file>

<file path=ppt/notesMasters/_rels/notesMaster1.xml.rels><?xml version="1.0" encoding="UTF-8" standalone="yes"?>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sz="quarter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bIns="45720" lIns="91440" numCol="1" rIns="91440" rtlCol="0" tIns="45720" vert="horz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idx="1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bIns="45720" lIns="91440" numCol="1" rIns="91440" rtlCol="0" tIns="45720" vert="horz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7, 2021</a:t>
            </a:fld>
            <a:endParaRPr lang="en-US"/>
          </a:p>
        </p:txBody>
      </p:sp>
      <p:sp>
        <p:nvSpPr>
          <p:cNvPr id="4" name="Slide Image Placeholder 3"/>
          <p:cNvSpPr>
            <a:spLocks noChangeAspect="1" noGrp="1" noRot="1"/>
          </p:cNvSpPr>
          <p:nvPr>
            <p:ph idx="2"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 bIns="45720" lIns="91440" numCol="1" rIns="91440" rtlCol="0" tIns="45720" vert="horz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idx="3" sz="quarter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bIns="45720" lIns="91440" numCol="1" rIns="91440" rtlCol="0" tIns="45720"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idx="4" sz="quarter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anchor="b" bIns="45720" lIns="91440" numCol="1" rIns="91440" rtlCol="0" tIns="45720" vert="horz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5" sz="quarter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anchor="b" bIns="45720" lIns="91440" numCol="1" rIns="91440" rtlCol="0" tIns="45720" vert="horz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accent1="accent1" accent2="accent2" accent3="accent3" accent4="accent4" accent5="accent5" accent6="accent6" bg1="lt1" bg2="lt2" folHlink="folHlink" hlink="hlink" tx1="dk1" tx2="dk2"/>
  <p:hf ftr="0" hdr="0"/>
  <p:notesStyle>
    <a:lvl1pPr algn="l" defTabSz="914400" eaLnBrk="1" hangingPunct="1" latinLnBrk="0" marL="0" rtl="0">
      <a:defRPr kern="1200" sz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hasCustomPrompt="1" idx="10" sz="quarter" type="body"/>
          </p:nvPr>
        </p:nvSpPr>
        <p:spPr>
          <a:xfrm>
            <a:off x="3099808" y="1360711"/>
            <a:ext cx="2934714" cy="276999"/>
          </a:xfrm>
        </p:spPr>
        <p:txBody>
          <a:bodyPr bIns="0" lIns="0" numCol="1" rIns="0" tIns="0" wrap="none">
            <a:noAutofit/>
          </a:bodyPr>
          <a:lstStyle>
            <a:lvl1pPr algn="l" indent="0" marL="0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dirty="0" lang="en-US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anchor="ctr" anchorCtr="1" bIns="0" lIns="0" numCol="1" rIns="0" rtlCol="0" tIns="0" wrap="none">
            <a:spAutoFit/>
          </a:bodyPr>
          <a:lstStyle/>
          <a:p>
            <a:pPr algn="ctr"/>
            <a:r>
              <a:rPr b="1" dirty="0" lang="en-US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hasCustomPrompt="1" idx="11" sz="quarter" type="body"/>
          </p:nvPr>
        </p:nvSpPr>
        <p:spPr>
          <a:xfrm>
            <a:off x="1797412" y="1953759"/>
            <a:ext cx="10226753" cy="276999"/>
          </a:xfrm>
        </p:spPr>
        <p:txBody>
          <a:bodyPr bIns="0" lIns="0" numCol="1" rIns="0" tIns="0" wrap="none">
            <a:noAutofit/>
          </a:bodyPr>
          <a:lstStyle>
            <a:lvl1pPr algn="l" indent="0" marL="0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dirty="0" lang="en-US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hasCustomPrompt="1" idx="12" sz="quarter" type="body"/>
          </p:nvPr>
        </p:nvSpPr>
        <p:spPr>
          <a:xfrm>
            <a:off x="1797413" y="1656763"/>
            <a:ext cx="10226753" cy="276999"/>
          </a:xfrm>
        </p:spPr>
        <p:txBody>
          <a:bodyPr bIns="0" lIns="0" numCol="1" rIns="0" tIns="0" wrap="none">
            <a:noAutofit/>
          </a:bodyPr>
          <a:lstStyle>
            <a:lvl1pPr algn="l" indent="0" marL="0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dirty="0" lang="en-US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anchor="ctr" anchorCtr="1" bIns="0" lIns="0" numCol="1" rIns="0" rtlCol="0" tIns="0" wrap="none">
            <a:spAutoFit/>
          </a:bodyPr>
          <a:lstStyle/>
          <a:p>
            <a:pPr algn="l"/>
            <a:r>
              <a:rPr b="1" dirty="0" lang="en-US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hasCustomPrompt="1" idx="13" sz="quarter" type="body"/>
          </p:nvPr>
        </p:nvSpPr>
        <p:spPr>
          <a:xfrm>
            <a:off x="9397100" y="1360713"/>
            <a:ext cx="2627066" cy="276999"/>
          </a:xfrm>
        </p:spPr>
        <p:txBody>
          <a:bodyPr bIns="0" lIns="0" numCol="1" rIns="0" tIns="0" wrap="none">
            <a:noAutofit/>
          </a:bodyPr>
          <a:lstStyle>
            <a:lvl1pPr algn="l" indent="0" marL="0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dirty="0" lang="en-US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anchor="ctr" anchorCtr="1" bIns="0" lIns="0" numCol="1" rIns="0" rtlCol="0" tIns="0" wrap="none">
            <a:spAutoFit/>
          </a:bodyPr>
          <a:lstStyle/>
          <a:p>
            <a:pPr algn="l"/>
            <a:r>
              <a:rPr b="1" dirty="0" lang="en-US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bIns="0" lIns="0" numCol="1" rIns="0" rtlCol="0" tIns="0" wrap="none">
            <a:spAutoFit/>
          </a:bodyPr>
          <a:lstStyle/>
          <a:p>
            <a:r>
              <a:rPr b="1" dirty="0" lang="en-US" sz="140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idx="2" sz="half" type="dt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anchor="ctr" bIns="45720" lIns="91440" numCol="1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idx="4" sz="quarter" type="sldNum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anchor="ctr" bIns="45720" lIns="91440" numCol="1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hasCustomPrompt="1" idx="15" sz="quarter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bIns="0" lIns="91440" numCol="1" rIns="91440" t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b="0" sz="1200"/>
            </a:lvl1pPr>
            <a:lvl2pPr indent="0" marL="233363">
              <a:buNone/>
              <a:defRPr b="0" sz="1200"/>
            </a:lvl2pPr>
            <a:lvl3pPr>
              <a:defRPr b="0" sz="1200"/>
            </a:lvl3pPr>
            <a:lvl4pPr>
              <a:defRPr b="0" sz="1200"/>
            </a:lvl4pPr>
            <a:lvl5pPr>
              <a:defRPr b="0" sz="1200"/>
            </a:lvl5pPr>
          </a:lstStyle>
          <a:p>
            <a:pPr lvl="0"/>
            <a:r>
              <a:rPr dirty="0" lang="en-US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bIns="0" lIns="0" numCol="1" rIns="0" rtlCol="0" tIns="0" wrap="none">
            <a:spAutoFit/>
          </a:bodyPr>
          <a:lstStyle/>
          <a:p>
            <a:r>
              <a:rPr b="1" dirty="0" lang="en-US" sz="140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bIns="0" lIns="0" numCol="1" rIns="0" rtlCol="0" tIns="0" wrap="none">
            <a:spAutoFit/>
          </a:bodyPr>
          <a:lstStyle/>
          <a:p>
            <a:r>
              <a:rPr b="1" dirty="0" lang="en-US" sz="140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hasCustomPrompt="1" idx="17" sz="quarter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bIns="0" lIns="91440" numCol="1" rIns="91440" t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b="0" sz="1200"/>
            </a:lvl1pPr>
            <a:lvl2pPr indent="0" marL="233363">
              <a:buNone/>
              <a:defRPr b="0" sz="1200"/>
            </a:lvl2pPr>
            <a:lvl3pPr>
              <a:defRPr b="0" sz="1200"/>
            </a:lvl3pPr>
            <a:lvl4pPr>
              <a:defRPr b="0" sz="1200"/>
            </a:lvl4pPr>
            <a:lvl5pPr>
              <a:defRPr b="0" sz="1200"/>
            </a:lvl5pPr>
            <a:lvl6pPr indent="0" marL="2286000">
              <a:buNone/>
              <a:defRPr/>
            </a:lvl6pPr>
          </a:lstStyle>
          <a:p>
            <a:pPr lvl="0"/>
            <a:r>
              <a:rPr dirty="0" lang="en-US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bIns="0" lIns="0" numCol="1" rIns="0" rtlCol="0" tIns="0" wrap="none">
            <a:spAutoFit/>
          </a:bodyPr>
          <a:lstStyle/>
          <a:p>
            <a:r>
              <a:rPr b="1" dirty="0" lang="en-US" sz="140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hasCustomPrompt="1" idx="18" sz="quarter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bIns="0" lIns="91440" numCol="1" rIns="91440" t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b="0" sz="1200"/>
            </a:lvl1pPr>
            <a:lvl2pPr indent="0" marL="233363">
              <a:buNone/>
              <a:defRPr b="0" sz="1200"/>
            </a:lvl2pPr>
            <a:lvl3pPr>
              <a:defRPr b="0" sz="1200"/>
            </a:lvl3pPr>
            <a:lvl4pPr>
              <a:defRPr b="0" sz="1200"/>
            </a:lvl4pPr>
            <a:lvl5pPr>
              <a:defRPr b="0" sz="1200"/>
            </a:lvl5pPr>
          </a:lstStyle>
          <a:p>
            <a:pPr lvl="0"/>
            <a:r>
              <a:rPr dirty="0" lang="en-US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hasCustomPrompt="1" idx="19" sz="quarter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bIns="0" lIns="91440" numCol="1" rIns="91440" t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b="0" sz="1200"/>
            </a:lvl1pPr>
            <a:lvl2pPr indent="0" marL="233363">
              <a:buNone/>
              <a:defRPr b="0" sz="1200"/>
            </a:lvl2pPr>
            <a:lvl3pPr>
              <a:defRPr b="0" sz="1200"/>
            </a:lvl3pPr>
            <a:lvl4pPr>
              <a:defRPr b="0" sz="1200"/>
            </a:lvl4pPr>
            <a:lvl5pPr>
              <a:defRPr b="0" sz="1200"/>
            </a:lvl5pPr>
            <a:lvl6pPr indent="0" marL="2286000">
              <a:buNone/>
              <a:defRPr/>
            </a:lvl6pPr>
          </a:lstStyle>
          <a:p>
            <a:pPr lvl="0"/>
            <a:r>
              <a:rPr dirty="0" lang="en-US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anchor="ctr" anchorCtr="1" bIns="0" lIns="0" numCol="1" rIns="0" rtlCol="0" tIns="0" wrap="none">
            <a:spAutoFit/>
          </a:bodyPr>
          <a:lstStyle/>
          <a:p>
            <a:pPr algn="l"/>
            <a:r>
              <a:rPr b="1" dirty="0" lang="en-US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hasCustomPrompt="1" idx="20" sz="quarter" type="body"/>
          </p:nvPr>
        </p:nvSpPr>
        <p:spPr>
          <a:xfrm>
            <a:off x="3294435" y="6518642"/>
            <a:ext cx="318578" cy="213862"/>
          </a:xfrm>
        </p:spPr>
        <p:txBody>
          <a:bodyPr anchor="ctr" anchorCtr="0" bIns="0" lIns="0" numCol="1" rIns="0" tIns="0" wrap="none">
            <a:noAutofit/>
          </a:bodyPr>
          <a:lstStyle>
            <a:lvl1pPr algn="l" indent="0" marL="0">
              <a:buFontTx/>
              <a:buNone/>
              <a:defRPr b="0" sz="1000"/>
            </a:lvl1pPr>
            <a:lvl2pPr indent="0" marL="233363">
              <a:buFontTx/>
              <a:buNone/>
              <a:defRPr/>
            </a:lvl2pPr>
            <a:lvl3pPr indent="0" marL="454025">
              <a:buFontTx/>
              <a:buNone/>
              <a:defRPr/>
            </a:lvl3pPr>
            <a:lvl4pPr indent="0" marL="685800">
              <a:buFontTx/>
              <a:buNone/>
              <a:defRPr/>
            </a:lvl4pPr>
            <a:lvl5pPr indent="0" marL="917575">
              <a:buFontTx/>
              <a:buNone/>
              <a:defRPr/>
            </a:lvl5pPr>
          </a:lstStyle>
          <a:p>
            <a:pPr lvl="0"/>
            <a:r>
              <a:rPr dirty="0" lang="en-US"/>
              <a:t>&lt;</a:t>
            </a:r>
            <a:r>
              <a:rPr dirty="0" err="1" lang="en-US"/>
              <a:t>hrs</a:t>
            </a:r>
            <a:r>
              <a:rPr dirty="0" lang="en-US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hasCustomPrompt="1" idx="21" sz="quarter" type="body"/>
          </p:nvPr>
        </p:nvSpPr>
        <p:spPr>
          <a:xfrm>
            <a:off x="4770809" y="6518642"/>
            <a:ext cx="318579" cy="213862"/>
          </a:xfrm>
        </p:spPr>
        <p:txBody>
          <a:bodyPr anchor="ctr" anchorCtr="0" bIns="0" lIns="0" numCol="1" rIns="0" tIns="0" wrap="none">
            <a:noAutofit/>
          </a:bodyPr>
          <a:lstStyle>
            <a:lvl1pPr algn="l" indent="0" marL="0">
              <a:buFontTx/>
              <a:buNone/>
              <a:defRPr b="0" sz="1000"/>
            </a:lvl1pPr>
            <a:lvl2pPr indent="0" marL="233363">
              <a:buFontTx/>
              <a:buNone/>
              <a:defRPr/>
            </a:lvl2pPr>
            <a:lvl3pPr indent="0" marL="454025">
              <a:buFontTx/>
              <a:buNone/>
              <a:defRPr/>
            </a:lvl3pPr>
            <a:lvl4pPr indent="0" marL="685800">
              <a:buFontTx/>
              <a:buNone/>
              <a:defRPr/>
            </a:lvl4pPr>
            <a:lvl5pPr indent="0" marL="917575">
              <a:buFontTx/>
              <a:buNone/>
              <a:defRPr/>
            </a:lvl5pPr>
          </a:lstStyle>
          <a:p>
            <a:pPr lvl="0"/>
            <a:r>
              <a:rPr dirty="0" lang="en-US"/>
              <a:t>&lt;</a:t>
            </a:r>
            <a:r>
              <a:rPr dirty="0" err="1" lang="en-US"/>
              <a:t>hrs</a:t>
            </a:r>
            <a:r>
              <a:rPr dirty="0" lang="en-US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hasCustomPrompt="1" idx="22" sz="quarter" type="body"/>
          </p:nvPr>
        </p:nvSpPr>
        <p:spPr>
          <a:xfrm>
            <a:off x="6209085" y="6518642"/>
            <a:ext cx="318580" cy="213862"/>
          </a:xfrm>
        </p:spPr>
        <p:txBody>
          <a:bodyPr anchor="ctr" anchorCtr="0" bIns="0" lIns="0" numCol="1" rIns="0" tIns="0" wrap="none">
            <a:noAutofit/>
          </a:bodyPr>
          <a:lstStyle>
            <a:lvl1pPr algn="l" indent="0" marL="0">
              <a:buFontTx/>
              <a:buNone/>
              <a:defRPr b="0" sz="1000"/>
            </a:lvl1pPr>
            <a:lvl2pPr indent="0" marL="233363">
              <a:buFontTx/>
              <a:buNone/>
              <a:defRPr/>
            </a:lvl2pPr>
            <a:lvl3pPr indent="0" marL="454025">
              <a:buFontTx/>
              <a:buNone/>
              <a:defRPr/>
            </a:lvl3pPr>
            <a:lvl4pPr indent="0" marL="685800">
              <a:buFontTx/>
              <a:buNone/>
              <a:defRPr/>
            </a:lvl4pPr>
            <a:lvl5pPr indent="0" marL="917575">
              <a:buFontTx/>
              <a:buNone/>
              <a:defRPr/>
            </a:lvl5pPr>
          </a:lstStyle>
          <a:p>
            <a:pPr lvl="0"/>
            <a:r>
              <a:rPr dirty="0" lang="en-US"/>
              <a:t>&lt;</a:t>
            </a:r>
            <a:r>
              <a:rPr dirty="0" err="1" lang="en-US"/>
              <a:t>hrs</a:t>
            </a:r>
            <a:r>
              <a:rPr dirty="0" lang="en-US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hasCustomPrompt="1" idx="23" sz="quarter" type="body"/>
          </p:nvPr>
        </p:nvSpPr>
        <p:spPr>
          <a:xfrm>
            <a:off x="7733085" y="6528167"/>
            <a:ext cx="318580" cy="194813"/>
          </a:xfrm>
        </p:spPr>
        <p:txBody>
          <a:bodyPr anchor="ctr" anchorCtr="0" bIns="0" lIns="0" numCol="1" rIns="0" tIns="0" wrap="none">
            <a:noAutofit/>
          </a:bodyPr>
          <a:lstStyle>
            <a:lvl1pPr algn="l" indent="0" marL="0">
              <a:buFontTx/>
              <a:buNone/>
              <a:defRPr b="0" sz="1000"/>
            </a:lvl1pPr>
            <a:lvl2pPr indent="0" marL="233363">
              <a:buFontTx/>
              <a:buNone/>
              <a:defRPr/>
            </a:lvl2pPr>
            <a:lvl3pPr indent="0" marL="454025">
              <a:buFontTx/>
              <a:buNone/>
              <a:defRPr/>
            </a:lvl3pPr>
            <a:lvl4pPr indent="0" marL="685800">
              <a:buFontTx/>
              <a:buNone/>
              <a:defRPr/>
            </a:lvl4pPr>
            <a:lvl5pPr indent="0" marL="917575">
              <a:buFontTx/>
              <a:buNone/>
              <a:defRPr/>
            </a:lvl5pPr>
          </a:lstStyle>
          <a:p>
            <a:pPr lvl="0"/>
            <a:r>
              <a:rPr dirty="0" lang="en-US"/>
              <a:t>&lt;</a:t>
            </a:r>
            <a:r>
              <a:rPr dirty="0" err="1" lang="en-US"/>
              <a:t>hrs</a:t>
            </a:r>
            <a:r>
              <a:rPr dirty="0" lang="en-US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hasCustomPrompt="1" idx="24" sz="quarter" type="body"/>
          </p:nvPr>
        </p:nvSpPr>
        <p:spPr>
          <a:xfrm>
            <a:off x="9128107" y="6528167"/>
            <a:ext cx="318580" cy="194813"/>
          </a:xfrm>
        </p:spPr>
        <p:txBody>
          <a:bodyPr anchor="ctr" anchorCtr="0" bIns="0" lIns="0" numCol="1" rIns="0" tIns="0" wrap="none">
            <a:noAutofit/>
          </a:bodyPr>
          <a:lstStyle>
            <a:lvl1pPr algn="l" indent="0" marL="0">
              <a:buFontTx/>
              <a:buNone/>
              <a:defRPr b="0" sz="1000"/>
            </a:lvl1pPr>
            <a:lvl2pPr indent="0" marL="233363">
              <a:buFontTx/>
              <a:buNone/>
              <a:defRPr/>
            </a:lvl2pPr>
            <a:lvl3pPr indent="0" marL="454025">
              <a:buFontTx/>
              <a:buNone/>
              <a:defRPr/>
            </a:lvl3pPr>
            <a:lvl4pPr indent="0" marL="685800">
              <a:buFontTx/>
              <a:buNone/>
              <a:defRPr/>
            </a:lvl4pPr>
            <a:lvl5pPr indent="0" marL="917575">
              <a:buFontTx/>
              <a:buNone/>
              <a:defRPr/>
            </a:lvl5pPr>
          </a:lstStyle>
          <a:p>
            <a:pPr lvl="0"/>
            <a:r>
              <a:rPr dirty="0" lang="en-US"/>
              <a:t>&lt;</a:t>
            </a:r>
            <a:r>
              <a:rPr dirty="0" err="1" lang="en-US"/>
              <a:t>hrs</a:t>
            </a:r>
            <a:r>
              <a:rPr dirty="0" lang="en-US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3" Target="../slideLayouts/slideLayout1.xml" Type="http://schemas.openxmlformats.org/officeDocument/2006/relationships/slideLayout"/><Relationship Id="rId2" Target="../media/image1.png" Type="http://schemas.openxmlformats.org/officeDocument/2006/relationships/image"/><Relationship Id="rId1" Target="../theme/theme1.xml" Type="http://schemas.openxmlformats.org/officeDocument/2006/relationships/theme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numCol="1" rtlCol="0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anchor="ctr" bIns="45720" lIns="91440" numCol="1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bIns="45720" lIns="91440" numCol="1" rIns="91440" rtlCol="0" tIns="45720" vert="horz">
            <a:normAutofit/>
          </a:bodyPr>
          <a:lstStyle/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idx="2" sz="half" type="dt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anchor="ctr" bIns="45720" lIns="91440" numCol="1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4" sz="quarter" type="sldNum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anchor="ctr" bIns="45720" lIns="91440" numCol="1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bIns="0" lIns="0" numCol="1" rIns="0" tIns="0" wrap="none">
            <a:noAutofit/>
          </a:bodyPr>
          <a:lstStyle>
            <a:lvl1pPr algn="l" defTabSz="914400" eaLnBrk="1" hangingPunct="1" indent="0" latinLnBrk="0" marL="0" rtl="0">
              <a:lnSpc>
                <a:spcPct val="100000"/>
              </a:lnSpc>
              <a:spcBef>
                <a:spcPts val="0"/>
              </a:spcBef>
              <a:buFontTx/>
              <a:buNone/>
              <a:defRPr b="1" kern="1200"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-228600" latinLnBrk="0" marL="461963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§"/>
              <a:tabLst>
                <a:tab algn="ctr" pos="231775"/>
              </a:tabLst>
              <a:defRPr b="1"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-228600" latinLnBrk="0" marL="682625" rtl="0">
              <a:lnSpc>
                <a:spcPct val="90000"/>
              </a:lnSpc>
              <a:spcBef>
                <a:spcPts val="500"/>
              </a:spcBef>
              <a:buFont charset="0" panose="02070309020205020404" pitchFamily="49" typeface="Courier New"/>
              <a:buChar char="o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-228600" latinLnBrk="0" marL="914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-228600" latinLnBrk="0" marL="1146175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Ø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dirty="0" lang="en-US" sz="1000" u="sng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bIns="0" lIns="0" numCol="1" rIns="0" tIns="0" wrap="none">
            <a:noAutofit/>
          </a:bodyPr>
          <a:lstStyle>
            <a:lvl1pPr algn="l" defTabSz="914400" eaLnBrk="1" hangingPunct="1" indent="0" latinLnBrk="0" marL="0" rtl="0">
              <a:lnSpc>
                <a:spcPct val="100000"/>
              </a:lnSpc>
              <a:spcBef>
                <a:spcPts val="0"/>
              </a:spcBef>
              <a:buFontTx/>
              <a:buNone/>
              <a:defRPr b="1" kern="120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-228600" latinLnBrk="0" marL="461963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§"/>
              <a:tabLst>
                <a:tab algn="ctr" pos="231775"/>
              </a:tabLst>
              <a:defRPr b="1"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-228600" latinLnBrk="0" marL="682625" rtl="0">
              <a:lnSpc>
                <a:spcPct val="90000"/>
              </a:lnSpc>
              <a:spcBef>
                <a:spcPts val="500"/>
              </a:spcBef>
              <a:buFont charset="0" panose="02070309020205020404" pitchFamily="49" typeface="Courier New"/>
              <a:buChar char="o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-228600" latinLnBrk="0" marL="914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-228600" latinLnBrk="0" marL="1146175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Ø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 lang="en-US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bIns="0" lIns="0" numCol="1" rIns="0" tIns="0" wrap="none">
            <a:noAutofit/>
          </a:bodyPr>
          <a:lstStyle>
            <a:lvl1pPr algn="l" defTabSz="914400" eaLnBrk="1" hangingPunct="1" indent="0" latinLnBrk="0" marL="0" rtl="0">
              <a:lnSpc>
                <a:spcPct val="100000"/>
              </a:lnSpc>
              <a:spcBef>
                <a:spcPts val="0"/>
              </a:spcBef>
              <a:buFontTx/>
              <a:buNone/>
              <a:defRPr b="1" kern="120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-228600" latinLnBrk="0" marL="461963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§"/>
              <a:tabLst>
                <a:tab algn="ctr" pos="231775"/>
              </a:tabLst>
              <a:defRPr b="1"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-228600" latinLnBrk="0" marL="682625" rtl="0">
              <a:lnSpc>
                <a:spcPct val="90000"/>
              </a:lnSpc>
              <a:spcBef>
                <a:spcPts val="500"/>
              </a:spcBef>
              <a:buFont charset="0" panose="02070309020205020404" pitchFamily="49" typeface="Courier New"/>
              <a:buChar char="o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-228600" latinLnBrk="0" marL="914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-228600" latinLnBrk="0" marL="1146175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Ø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 lang="en-US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bIns="0" lIns="0" numCol="1" rIns="0" tIns="0" wrap="none">
            <a:noAutofit/>
          </a:bodyPr>
          <a:lstStyle>
            <a:lvl1pPr algn="l" defTabSz="914400" eaLnBrk="1" hangingPunct="1" indent="0" latinLnBrk="0" marL="0" rtl="0">
              <a:lnSpc>
                <a:spcPct val="100000"/>
              </a:lnSpc>
              <a:spcBef>
                <a:spcPts val="0"/>
              </a:spcBef>
              <a:buFontTx/>
              <a:buNone/>
              <a:defRPr b="1" kern="120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-228600" latinLnBrk="0" marL="461963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§"/>
              <a:tabLst>
                <a:tab algn="ctr" pos="231775"/>
              </a:tabLst>
              <a:defRPr b="1"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-228600" latinLnBrk="0" marL="682625" rtl="0">
              <a:lnSpc>
                <a:spcPct val="90000"/>
              </a:lnSpc>
              <a:spcBef>
                <a:spcPts val="500"/>
              </a:spcBef>
              <a:buFont charset="0" panose="02070309020205020404" pitchFamily="49" typeface="Courier New"/>
              <a:buChar char="o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-228600" latinLnBrk="0" marL="914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-228600" latinLnBrk="0" marL="1146175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Ø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 lang="en-US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bIns="0" lIns="0" numCol="1" rIns="0" tIns="0" wrap="none">
            <a:noAutofit/>
          </a:bodyPr>
          <a:lstStyle>
            <a:lvl1pPr algn="l" defTabSz="914400" eaLnBrk="1" hangingPunct="1" indent="0" latinLnBrk="0" marL="0" rtl="0">
              <a:lnSpc>
                <a:spcPct val="100000"/>
              </a:lnSpc>
              <a:spcBef>
                <a:spcPts val="0"/>
              </a:spcBef>
              <a:buFontTx/>
              <a:buNone/>
              <a:defRPr b="1" kern="120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-228600" latinLnBrk="0" marL="461963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§"/>
              <a:tabLst>
                <a:tab algn="ctr" pos="231775"/>
              </a:tabLst>
              <a:defRPr b="1"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-228600" latinLnBrk="0" marL="682625" rtl="0">
              <a:lnSpc>
                <a:spcPct val="90000"/>
              </a:lnSpc>
              <a:spcBef>
                <a:spcPts val="500"/>
              </a:spcBef>
              <a:buFont charset="0" panose="02070309020205020404" pitchFamily="49" typeface="Courier New"/>
              <a:buChar char="o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-228600" latinLnBrk="0" marL="914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-228600" latinLnBrk="0" marL="1146175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Ø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 lang="en-US"/>
              <a:t>Member #4:</a:t>
            </a:r>
          </a:p>
        </p:txBody>
      </p:sp>
      <p:pic>
        <p:nvPicPr>
          <p:cNvPr descr="Graphical user interface, text, application  Description automatically generated" id="16" name="Picture 15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bIns="0" lIns="0" numCol="1" rIns="0" tIns="0" wrap="none">
            <a:noAutofit/>
          </a:bodyPr>
          <a:lstStyle>
            <a:lvl1pPr algn="l" defTabSz="914400" eaLnBrk="1" hangingPunct="1" indent="0" latinLnBrk="0" marL="0" rtl="0">
              <a:lnSpc>
                <a:spcPct val="100000"/>
              </a:lnSpc>
              <a:spcBef>
                <a:spcPts val="0"/>
              </a:spcBef>
              <a:buFontTx/>
              <a:buNone/>
              <a:defRPr b="1" kern="120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-228600" latinLnBrk="0" marL="461963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§"/>
              <a:tabLst>
                <a:tab algn="ctr" pos="231775"/>
              </a:tabLst>
              <a:defRPr b="1"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-228600" latinLnBrk="0" marL="682625" rtl="0">
              <a:lnSpc>
                <a:spcPct val="90000"/>
              </a:lnSpc>
              <a:spcBef>
                <a:spcPts val="500"/>
              </a:spcBef>
              <a:buFont charset="0" panose="02070309020205020404" pitchFamily="49" typeface="Courier New"/>
              <a:buChar char="o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-228600" latinLnBrk="0" marL="914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-228600" latinLnBrk="0" marL="1146175" rtl="0">
              <a:lnSpc>
                <a:spcPct val="90000"/>
              </a:lnSpc>
              <a:spcBef>
                <a:spcPts val="500"/>
              </a:spcBef>
              <a:buFont charset="2" panose="05000000000000000000" pitchFamily="2" typeface="Wingdings"/>
              <a:buChar char="Ø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 lang="en-US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8" r:id="rId3"/>
  </p:sldLayoutIdLst>
  <p:hf ftr="0" hdr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1" kern="1200" sz="3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2" panose="05000000000000000000" pitchFamily="2" typeface="Wingdings"/>
        <a:buChar char="§"/>
        <a:defRPr b="1" kern="1200" sz="2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28600" latinLnBrk="0" marL="461963" rtl="0">
        <a:lnSpc>
          <a:spcPct val="90000"/>
        </a:lnSpc>
        <a:spcBef>
          <a:spcPts val="500"/>
        </a:spcBef>
        <a:buFont charset="2" panose="05000000000000000000" pitchFamily="2" typeface="Wingdings"/>
        <a:buChar char="§"/>
        <a:tabLst>
          <a:tab algn="ctr" pos="231775"/>
        </a:tabLst>
        <a:defRPr b="1" kern="1200" sz="24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682625" rtl="0">
        <a:lnSpc>
          <a:spcPct val="90000"/>
        </a:lnSpc>
        <a:spcBef>
          <a:spcPts val="500"/>
        </a:spcBef>
        <a:buFont charset="0" panose="02070309020205020404" pitchFamily="49" typeface="Courier New"/>
        <a:buChar char="o"/>
        <a:defRPr kern="1200" sz="20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914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1146175" rtl="0">
        <a:lnSpc>
          <a:spcPct val="90000"/>
        </a:lnSpc>
        <a:spcBef>
          <a:spcPts val="500"/>
        </a:spcBef>
        <a:buFont charset="2" panose="05000000000000000000" pitchFamily="2" typeface="Wingdings"/>
        <a:buChar char="Ø"/>
        <a:defRPr kern="1200" sz="16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idx="10" sz="quarter" type="body"/>
          </p:nvPr>
        </p:nvSpPr>
        <p:spPr/>
        <p:txBody>
          <a:bodyPr numCol="1"/>
          <a:lstStyle/>
          <a:p>
            <a:r>
              <a:rPr/>
              <a:t>JDG Team 10</a:t>
            </a:r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idx="11" sz="quarter" type="body"/>
          </p:nvPr>
        </p:nvSpPr>
        <p:spPr/>
        <p:txBody>
          <a:bodyPr numCol="1"/>
          <a:lstStyle/>
          <a:p>
            <a:r>
              <a:rPr/>
              <a:t>Springville City Water Rate System</a:t>
            </a:r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idx="12" sz="quarter" type="body"/>
          </p:nvPr>
        </p:nvSpPr>
        <p:spPr/>
        <p:txBody>
          <a:bodyPr numCol="1"/>
          <a:lstStyle/>
          <a:p>
            <a:r>
              <a:rPr/>
              <a:t>David Rice, Gavin Hanratty, Josh Peterson</a:t>
            </a:r>
            <a:endParaRPr dirty="0"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idx="13" sz="quarter" type="body"/>
          </p:nvPr>
        </p:nvSpPr>
        <p:spPr/>
        <p:txBody>
          <a:bodyPr numCol="1"/>
          <a:lstStyle/>
          <a:p>
            <a:r>
              <a:rPr/>
              <a:t>10-18-21</a:t>
            </a: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idx="2" sz="half" type="dt"/>
          </p:nvPr>
        </p:nvSpPr>
        <p:spPr/>
        <p:txBody>
          <a:bodyPr numCol="1"/>
          <a:lstStyle/>
          <a:p>
            <a:fld id="{A6977451-84E2-460E-BB82-A584FC533E7F}" type="datetime1">
              <a:rPr lang="en-US" smtClean="0"/>
              <a:t>10/7/2021</a:t>
            </a:fld>
            <a:endParaRPr dirty="0"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idx="4" sz="quarter" type="sldNum"/>
          </p:nvPr>
        </p:nvSpPr>
        <p:spPr/>
        <p:txBody>
          <a:bodyPr numCol="1"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idx="15" sz="quarter"/>
          </p:nvPr>
        </p:nvSpPr>
        <p:spPr/>
        <p:txBody>
          <a:bodyPr numCol="1"/>
          <a:lstStyle/>
          <a:p>
            <a:r>
              <a:rPr/>
              <a:t>We emailed the sponsors again this week to make sure they would be able to attend the dinner. We each accomplished our individual assignments.</a:t>
            </a:r>
            <a:endParaRPr lang="en-US"/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idx="17" sz="quarter"/>
          </p:nvPr>
        </p:nvSpPr>
        <p:spPr/>
        <p:txBody>
          <a:bodyPr numCol="1"/>
          <a:lstStyle/>
          <a:p>
            <a:r>
              <a:rPr/>
              <a:t>We are now acquainted with our sponsor and one of the computer science students. We now know some of our roles for data collection and processing for the project. </a:t>
            </a:r>
            <a:endParaRPr lang="en-US"/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idx="18" sz="quarter"/>
          </p:nvPr>
        </p:nvSpPr>
        <p:spPr/>
        <p:txBody>
          <a:bodyPr numCol="1"/>
          <a:lstStyle/>
          <a:p>
            <a:r>
              <a:rPr/>
              <a:t>We had a difficult time getting in contact with our sponsors, but eventually reached out and learned that one of our sponsors would make it to the dinner.</a:t>
            </a:r>
            <a:endParaRPr lang="en-US"/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idx="19" sz="quarter"/>
          </p:nvPr>
        </p:nvSpPr>
        <p:spPr/>
        <p:txBody>
          <a:bodyPr numCol="1"/>
          <a:lstStyle/>
          <a:p>
            <a:r>
              <a:rPr/>
              <a:t>Our mentor and sponsor, Jeff Anderson, came to the dinner and spoke with us.</a:t>
            </a:r>
            <a:endParaRPr lang="en-US"/>
          </a:p>
          <a:p>
            <a:r>
              <a:rPr/>
              <a:t>One of the computer science students also came and participated.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idx="20" sz="quarter" type="body"/>
          </p:nvPr>
        </p:nvSpPr>
        <p:spPr/>
        <p:txBody>
          <a:bodyPr numCol="1"/>
          <a:lstStyle/>
          <a:p>
            <a:r>
              <a:rPr/>
              <a:t>2</a:t>
            </a:r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idx="21" sz="quarter" type="body"/>
          </p:nvPr>
        </p:nvSpPr>
        <p:spPr/>
        <p:txBody>
          <a:bodyPr numCol="1"/>
          <a:lstStyle/>
          <a:p>
            <a:r>
              <a:rPr/>
              <a:t>2</a:t>
            </a:r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idx="22" sz="quarter" type="body"/>
          </p:nvPr>
        </p:nvSpPr>
        <p:spPr/>
        <p:txBody>
          <a:bodyPr numCol="1"/>
          <a:lstStyle/>
          <a:p>
            <a:r>
              <a:rPr/>
              <a:t>2</a:t>
            </a:r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idx="23" sz="quarter" type="body"/>
          </p:nvPr>
        </p:nvSpPr>
        <p:spPr/>
        <p:txBody>
          <a:bodyPr numCol="1"/>
          <a:lstStyle/>
          <a:p>
            <a:r>
              <a:rPr/>
              <a:t>2</a:t>
            </a:r>
            <a:endParaRPr dirty="0" lang="en-US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anchor="ctr" anchorCtr="0" bIns="0" lIns="0" numCol="1" rIns="0" rtlCol="0" tIns="0" vert="horz" wrap="none">
            <a:noAutofit/>
          </a:bodyPr>
          <a:lstStyle>
            <a:lvl1pPr algn="l" defTabSz="914400" eaLnBrk="1" hangingPunct="1" indent="0" latinLnBrk="0" marL="0" rtl="0">
              <a:lnSpc>
                <a:spcPct val="90000"/>
              </a:lnSpc>
              <a:spcBef>
                <a:spcPts val="1000"/>
              </a:spcBef>
              <a:buFontTx/>
              <a:buNone/>
              <a:defRPr b="0" kern="120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0" latinLnBrk="0" marL="233363" rtl="0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algn="ctr" pos="231775"/>
              </a:tabLst>
              <a:defRPr b="1" kern="1200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0" latinLnBrk="0" marL="454025" rtl="0">
              <a:lnSpc>
                <a:spcPct val="90000"/>
              </a:lnSpc>
              <a:spcBef>
                <a:spcPts val="500"/>
              </a:spcBef>
              <a:buFontTx/>
              <a:buNone/>
              <a:defRPr kern="1200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0" latinLnBrk="0" marL="685800" rtl="0">
              <a:lnSpc>
                <a:spcPct val="90000"/>
              </a:lnSpc>
              <a:spcBef>
                <a:spcPts val="500"/>
              </a:spcBef>
              <a:buFontTx/>
              <a:buNone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0" latinLnBrk="0" marL="917575" rtl="0">
              <a:lnSpc>
                <a:spcPct val="90000"/>
              </a:lnSpc>
              <a:spcBef>
                <a:spcPts val="500"/>
              </a:spcBef>
              <a:buFontTx/>
              <a:buNone/>
              <a:defRPr kern="1200"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 lang="en-US"/>
              <a:t>&lt;</a:t>
            </a:r>
            <a:r>
              <a:rPr dirty="0" err="1" lang="en-US"/>
              <a:t>hrs</a:t>
            </a:r>
            <a:r>
              <a:rPr dirty="0" lang="en-US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panose="020F0302020204030204"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panose="020F0502020204030204"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algn="ctr" cap="flat" cmpd="sng" w="6350">
          <a:solidFill>
            <a:schemeClr val="phClr"/>
          </a:solidFill>
          <a:prstDash val="solid"/>
          <a:miter lim="800000"/>
        </a:ln>
        <a:ln algn="ctr" cap="flat" cmpd="sng" w="12700">
          <a:solidFill>
            <a:schemeClr val="phClr"/>
          </a:solidFill>
          <a:prstDash val="solid"/>
          <a:miter lim="800000"/>
        </a:ln>
        <a:ln algn="ctr" cap="flat" cmpd="sng" w="19050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id="{A3692540-E5C2-48CB-9700-763F99D50944}" name="CapstoneStatusReportTemplate.potx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panose="020F0302020204030204"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panose="020F0502020204030204"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algn="ctr" cap="flat" cmpd="sng" w="6350">
          <a:solidFill>
            <a:schemeClr val="phClr"/>
          </a:solidFill>
          <a:prstDash val="solid"/>
          <a:miter lim="800000"/>
        </a:ln>
        <a:ln algn="ctr" cap="flat" cmpd="sng" w="12700">
          <a:solidFill>
            <a:schemeClr val="phClr"/>
          </a:solidFill>
          <a:prstDash val="solid"/>
          <a:miter lim="800000"/>
        </a:ln>
        <a:ln algn="ctr" cap="flat" cmpd="sng" w="19050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id="{62F939B6-93AF-4DB8-9C6B-D6C7DFDC589F}" name="Office Theme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panose="020F0302020204030204"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panose="020F0502020204030204"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algn="ctr" cap="flat" cmpd="sng" w="6350">
          <a:solidFill>
            <a:schemeClr val="phClr"/>
          </a:solidFill>
          <a:prstDash val="solid"/>
          <a:miter lim="800000"/>
        </a:ln>
        <a:ln algn="ctr" cap="flat" cmpd="sng" w="12700">
          <a:solidFill>
            <a:schemeClr val="phClr"/>
          </a:solidFill>
          <a:prstDash val="solid"/>
          <a:miter lim="800000"/>
        </a:ln>
        <a:ln algn="ctr" cap="flat" cmpd="sng" w="19050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id="{62F939B6-93AF-4DB8-9C6B-D6C7DFDC589F}" name="Office Theme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Company/>
  <Words>5</Words>
  <Paragraphs>3</Paragraphs>
  <Slides>1</Slides>
  <Notes>0</Notes>
  <TotalTime>363</TotalTime>
  <HiddenSlides>0</HiddenSlides>
  <MMClips>0</MMClips>
  <ScaleCrop>false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6">
      <vt:lpstr>Arial</vt:lpstr>
      <vt:lpstr>Calibri</vt:lpstr>
      <vt:lpstr>Courier New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lication>Microsoft Office PowerPoint</Application>
  <AppVersion>16.0000</AppVersion>
  <PresentationFormat>Widescreen</PresentationFormat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2017-01-09T14:30:38Z</dcterms:created>
  <dc:creator>Windows User</dc:creator>
  <cp:lastModifiedBy>Kensie Tayler</cp:lastModifiedBy>
  <dcterms:modified xsi:type="dcterms:W3CDTF">2021-10-07T17:02:55Z</dcterms:modified>
  <cp:revision>21</cp:revision>
  <dc:title>Project Status Report:  CEEn-2016CPST-&lt;xxx&gt;: &lt;project title&gt; Team Members:  &lt;team member names&gt; Date:  &lt;date&gt;</dc:title>
</cp:coreProperties>
</file>