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Messaging each other to find the best time and place to meet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We were able to grow stronger as a team after getting to know one another.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</a:rPr>
              <a:t>We were able to re-</a:t>
            </a:r>
            <a:r>
              <a:rPr lang="en-US" b="0" i="0" dirty="0" err="1">
                <a:solidFill>
                  <a:srgbClr val="000000"/>
                </a:solidFill>
                <a:effectLst/>
              </a:rPr>
              <a:t>emphazise</a:t>
            </a:r>
            <a:r>
              <a:rPr lang="en-US" b="0" i="0" dirty="0">
                <a:solidFill>
                  <a:srgbClr val="000000"/>
                </a:solidFill>
                <a:effectLst/>
              </a:rPr>
              <a:t> the importance of communication within our team.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</a:rPr>
              <a:t>Growing to understand the ASCE Handbook more.</a:t>
            </a:r>
            <a:endParaRPr lang="en-US" dirty="0"/>
          </a:p>
          <a:p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Needed to find somewhere to meet for a team assignment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</a:rPr>
              <a:t>Whenever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we can't make a meeting the person has to let the team know, and the team has to communicate what has been spoken at the meeting to the absent person.</a:t>
            </a: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599</TotalTime>
  <Words>117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29</cp:revision>
  <dcterms:created xsi:type="dcterms:W3CDTF">2017-01-09T14:30:38Z</dcterms:created>
  <dcterms:modified xsi:type="dcterms:W3CDTF">2021-10-18T21:16:57Z</dcterms:modified>
</cp:coreProperties>
</file>