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decided that we do not need to block out time to work on the project together and instead decided to work individually for the time being while we are still in the brainstorming phase.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team worked out some difficulties we had about meeting up and coordinating our schedules. We were subsequently begin to interact with some meaningful source material and begin brainstorming possible solutions. We will begin a more concerted research effort after meeting with our sponsor </a:t>
            </a:r>
            <a:r>
              <a:rPr lang="en-US"/>
              <a:t>and professor again.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Busy Schedules </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resolved the issue and are now more prepared to begin the brainstorming process.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396</TotalTime>
  <Words>129</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21</cp:revision>
  <dcterms:created xsi:type="dcterms:W3CDTF">2017-01-09T14:30:38Z</dcterms:created>
  <dcterms:modified xsi:type="dcterms:W3CDTF">2021-10-18T21:52:30Z</dcterms:modified>
</cp:coreProperties>
</file>