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0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dy Valdivia" userId="0d690489-d437-4ff4-9112-543b738cc3a1" providerId="ADAL" clId="{3B833FEC-41BB-45C8-954F-3D9EAB0747EF}"/>
    <pc:docChg chg="modSld">
      <pc:chgData name="Cody Valdivia" userId="0d690489-d437-4ff4-9112-543b738cc3a1" providerId="ADAL" clId="{3B833FEC-41BB-45C8-954F-3D9EAB0747EF}" dt="2021-10-18T23:13:18.702" v="391" actId="20577"/>
      <pc:docMkLst>
        <pc:docMk/>
      </pc:docMkLst>
      <pc:sldChg chg="modSp mod">
        <pc:chgData name="Cody Valdivia" userId="0d690489-d437-4ff4-9112-543b738cc3a1" providerId="ADAL" clId="{3B833FEC-41BB-45C8-954F-3D9EAB0747EF}" dt="2021-10-18T23:13:18.702" v="391" actId="20577"/>
        <pc:sldMkLst>
          <pc:docMk/>
          <pc:sldMk cId="2244340769" sldId="262"/>
        </pc:sldMkLst>
        <pc:spChg chg="mod">
          <ac:chgData name="Cody Valdivia" userId="0d690489-d437-4ff4-9112-543b738cc3a1" providerId="ADAL" clId="{3B833FEC-41BB-45C8-954F-3D9EAB0747EF}" dt="2021-10-18T23:03:30.840" v="1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Cody Valdivia" userId="0d690489-d437-4ff4-9112-543b738cc3a1" providerId="ADAL" clId="{3B833FEC-41BB-45C8-954F-3D9EAB0747EF}" dt="2021-10-18T23:10:03.759" v="150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Cody Valdivia" userId="0d690489-d437-4ff4-9112-543b738cc3a1" providerId="ADAL" clId="{3B833FEC-41BB-45C8-954F-3D9EAB0747EF}" dt="2021-10-18T23:12:16.181" v="320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Cody Valdivia" userId="0d690489-d437-4ff4-9112-543b738cc3a1" providerId="ADAL" clId="{3B833FEC-41BB-45C8-954F-3D9EAB0747EF}" dt="2021-10-18T23:13:18.702" v="391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Cody Valdivia" userId="0d690489-d437-4ff4-9112-543b738cc3a1" providerId="ADAL" clId="{3B833FEC-41BB-45C8-954F-3D9EAB0747EF}" dt="2021-10-18T23:10:54.401" v="226" actId="20577"/>
          <ac:spMkLst>
            <pc:docMk/>
            <pc:sldMk cId="2244340769" sldId="262"/>
            <ac:spMk id="59" creationId="{B3496305-CF47-4592-BD12-2A97609DB8F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18,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10/18/2021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Bluffdale Storm Water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Cody Valdivia, Camila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Turrini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Ridge Hainsworth, Austin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Nichalson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October 18, 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10/18/2021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We informed our sponsor of any times that we would be available for a kick-off meeting.</a:t>
            </a:r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The next step will be to plan a site visit to begin planning our design.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Sponsor was unable to meet at kick-off luncheon so we had to arrange for a new time to meet </a:t>
            </a:r>
            <a:r>
              <a:rPr lang="en-US"/>
              <a:t>up with them.</a:t>
            </a:r>
            <a:endParaRPr lang="en-US" dirty="0"/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are waiting to hear back from our sponsors and arrange our meeting.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388</TotalTime>
  <Words>95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Cody Valdivia</cp:lastModifiedBy>
  <cp:revision>21</cp:revision>
  <dcterms:created xsi:type="dcterms:W3CDTF">2017-01-09T14:30:38Z</dcterms:created>
  <dcterms:modified xsi:type="dcterms:W3CDTF">2021-10-18T23:15:14Z</dcterms:modified>
</cp:coreProperties>
</file>