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18,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18,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Corefore</a:t>
            </a:r>
            <a:endParaRPr lang="en-US" dirty="0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Tyler Sprague, Tristan Parker, Sarah Fox, Nate Bell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10/18/2021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10/18/2021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Coordinated and resolved mix up (among ourselves)</a:t>
            </a:r>
          </a:p>
          <a:p>
            <a:r>
              <a:rPr lang="en-US" dirty="0"/>
              <a:t>Find alternate form of communication with sponsor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Lab 1 successfully completed, on track for lab 2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Lab problem mix-up</a:t>
            </a:r>
          </a:p>
          <a:p>
            <a:r>
              <a:rPr lang="en-US" dirty="0"/>
              <a:t>Lack of contact with sponsor</a:t>
            </a:r>
          </a:p>
          <a:p>
            <a:r>
              <a:rPr lang="en-US" dirty="0"/>
              <a:t>Hard to navigate material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Still very sparse communication, potentially problematic for serious issues that arise down the road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0.5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375</TotalTime>
  <Words>73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Nathan Sprague</cp:lastModifiedBy>
  <cp:revision>23</cp:revision>
  <dcterms:created xsi:type="dcterms:W3CDTF">2017-01-09T14:30:38Z</dcterms:created>
  <dcterms:modified xsi:type="dcterms:W3CDTF">2021-10-18T22:29:23Z</dcterms:modified>
</cp:coreProperties>
</file>