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6" d="100"/>
          <a:sy n="86" d="100"/>
        </p:scale>
        <p:origin x="47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Cold plate challenge from Raytheon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Jordan McInelly, Joseph Stout, Israel Rivera</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were able to meet up and work together to ensure that each team member was able to successfully download the program.</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meeting with our advisor ,Dr. Scott, for dinner and to get to know each other. We are meeting weekly as a group and working effectively together. We are all caught up on labs and are ready to learn the next step. We still don’t fully understand what our project is, but we are learning the basics to be able to complete it.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a:xfrm>
            <a:off x="285750" y="2627372"/>
            <a:ext cx="5649646" cy="1666688"/>
          </a:xfrm>
        </p:spPr>
        <p:txBody>
          <a:bodyPr/>
          <a:lstStyle/>
          <a:p>
            <a:r>
              <a:rPr lang="en-US" dirty="0"/>
              <a:t>We downloaded Abaqus and had a few challenges installing it because the instructions were a little outdated. Everything else went smoothly.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all currently have the program downloaded and ready for our next lab.</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a:xfrm>
            <a:off x="7014411" y="6518642"/>
            <a:ext cx="318580" cy="213862"/>
          </a:xfrm>
        </p:spPr>
        <p:txBody>
          <a:bodyPr/>
          <a:lstStyle/>
          <a:p>
            <a:r>
              <a:rPr lang="en-US" dirty="0"/>
              <a:t>2</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451</TotalTime>
  <Words>152</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Jordan McInelly</cp:lastModifiedBy>
  <cp:revision>20</cp:revision>
  <dcterms:created xsi:type="dcterms:W3CDTF">2017-01-09T14:30:38Z</dcterms:created>
  <dcterms:modified xsi:type="dcterms:W3CDTF">2021-10-18T21:23:22Z</dcterms:modified>
</cp:coreProperties>
</file>