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18,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18,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17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Wasatch Mountain State Park - Midway Trail Connection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Jared </a:t>
            </a:r>
            <a:r>
              <a:rPr lang="en-US" dirty="0" err="1"/>
              <a:t>Fuerst</a:t>
            </a:r>
            <a:r>
              <a:rPr lang="en-US" dirty="0"/>
              <a:t>, Tasha Jackson, Bryson </a:t>
            </a:r>
            <a:r>
              <a:rPr lang="en-US" dirty="0" err="1"/>
              <a:t>Passey</a:t>
            </a:r>
            <a:r>
              <a:rPr lang="en-US" dirty="0"/>
              <a:t>, Jared </a:t>
            </a:r>
            <a:r>
              <a:rPr lang="en-US" dirty="0" err="1"/>
              <a:t>Murri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10/18/2021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10/18/2021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Team is starting to conduct basic research into requirements for drone data analysis and codes for pedestrian/bike trails. More information on project scope was anticipated to be received during the Capstone Kickoff meeting but sponsor did not attend. Following up via phone and email.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Establishing communication with sponsor and clarifying scope. </a:t>
            </a:r>
          </a:p>
          <a:p>
            <a:r>
              <a:rPr lang="en-US" dirty="0"/>
              <a:t>Site visit planned for the week of Oct 25</a:t>
            </a:r>
            <a:r>
              <a:rPr lang="en-US" baseline="30000" dirty="0"/>
              <a:t>th</a:t>
            </a:r>
            <a:r>
              <a:rPr lang="en-US" dirty="0"/>
              <a:t> to view the site and prepare for gathering drone data.</a:t>
            </a:r>
          </a:p>
          <a:p>
            <a:r>
              <a:rPr lang="en-US" dirty="0"/>
              <a:t>Necessary preparations for data gathering and efficient progress are being discussed.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Team knowledge of project scope at this time is very light. Need more details in order to continue preparations.</a:t>
            </a:r>
          </a:p>
          <a:p>
            <a:r>
              <a:rPr lang="en-US" dirty="0"/>
              <a:t>Difficulty maintaining timely contact with sponsor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Sponsor did not attend Capstone kickoff meeting.  Planning an additional time to meet and discuss the project. </a:t>
            </a:r>
          </a:p>
          <a:p>
            <a:r>
              <a:rPr lang="en-US" dirty="0"/>
              <a:t>Received project description.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5969</TotalTime>
  <Words>166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Tasha Jackson</cp:lastModifiedBy>
  <cp:revision>30</cp:revision>
  <dcterms:created xsi:type="dcterms:W3CDTF">2017-01-09T14:30:38Z</dcterms:created>
  <dcterms:modified xsi:type="dcterms:W3CDTF">2021-10-18T23:14:48Z</dcterms:modified>
</cp:coreProperties>
</file>