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15,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18		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Lehi Water GIS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Brianna Hansen, </a:t>
            </a:r>
            <a:r>
              <a:rPr lang="en-US" dirty="0" err="1"/>
              <a:t>Marypaz</a:t>
            </a:r>
            <a:r>
              <a:rPr lang="en-US" dirty="0"/>
              <a:t> </a:t>
            </a:r>
            <a:r>
              <a:rPr lang="en-US" dirty="0" err="1"/>
              <a:t>Cuessy</a:t>
            </a:r>
            <a:r>
              <a:rPr lang="en-US" dirty="0"/>
              <a:t>, Daniel Gonzalez	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Oct 15,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10/15/2021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Dr. Mitchell will continue to reach out to our sponsor and we also let Dr. Miller, our mentor, know the situation with the sponsor</a:t>
            </a:r>
          </a:p>
          <a:p>
            <a:r>
              <a:rPr lang="en-US" dirty="0"/>
              <a:t>We talked to Dr. Miller about getting previous reports from past capstones and he will get them to us when possible </a:t>
            </a:r>
          </a:p>
          <a:p>
            <a:r>
              <a:rPr lang="en-US" dirty="0"/>
              <a:t>We met earlier in the week at our scheduled time to be on top of things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Dr. Hotchkiss made us aware of some political opinions some people in Lehi might have about their water usage, but we haven’t received any numerical data to work with.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Lack of information to know where we can approach the project.</a:t>
            </a:r>
          </a:p>
          <a:p>
            <a:r>
              <a:rPr lang="en-US" dirty="0"/>
              <a:t>Sponsor still has not made contact with us </a:t>
            </a:r>
            <a:r>
              <a:rPr lang="en-US"/>
              <a:t>any information</a:t>
            </a:r>
            <a:endParaRPr lang="en-US" dirty="0"/>
          </a:p>
          <a:p>
            <a:endParaRPr lang="en-US" dirty="0"/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No update or status change since we haven’t heard back from our sponsor.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401</TotalTime>
  <Words>161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Brianna Hansen</cp:lastModifiedBy>
  <cp:revision>24</cp:revision>
  <dcterms:created xsi:type="dcterms:W3CDTF">2017-01-09T14:30:38Z</dcterms:created>
  <dcterms:modified xsi:type="dcterms:W3CDTF">2021-10-15T22:37:50Z</dcterms:modified>
</cp:coreProperties>
</file>