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3" autoAdjust="0"/>
    <p:restoredTop sz="94660"/>
  </p:normalViewPr>
  <p:slideViewPr>
    <p:cSldViewPr snapToGrid="0">
      <p:cViewPr varScale="1">
        <p:scale>
          <a:sx n="90" d="100"/>
          <a:sy n="90" d="100"/>
        </p:scale>
        <p:origin x="1112"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18,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18,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10/18/21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10/18/21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p:txBody>
          <a:bodyPr/>
          <a:lstStyle/>
          <a:p>
            <a:r>
              <a:rPr lang="en-US" dirty="0"/>
              <a:t>19</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endParaRPr lang="en-US" dirty="0"/>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Brayden </a:t>
            </a:r>
            <a:r>
              <a:rPr lang="en-US" dirty="0" err="1"/>
              <a:t>Allsop</a:t>
            </a:r>
            <a:r>
              <a:rPr lang="en-US" dirty="0"/>
              <a:t>, Jaide Bosen, and Olivia </a:t>
            </a:r>
            <a:r>
              <a:rPr lang="en-US" dirty="0" err="1"/>
              <a:t>Neeley</a:t>
            </a:r>
            <a:endParaRPr lang="en-US" dirty="0"/>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10-18-2021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10/18/21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To overcome these challenges the team maintains an open line of communication about availability. The team has committed to meet an hour before or after the capstone class period in order to complete any assignments and has been successful in doing this so far. We still plan to have a weekly meeting outside of class and will schedule that this coming week.</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The project is still forming and we will have had the Capstone dinner this evening with our sponsor contact. Dr. Williams, our faculty advisor will be in attendance along with Derek </a:t>
            </a:r>
            <a:r>
              <a:rPr lang="en-US" dirty="0" err="1"/>
              <a:t>Bruton</a:t>
            </a:r>
            <a:r>
              <a:rPr lang="en-US" dirty="0"/>
              <a:t> the modeling expert for the District. This will be an extremely valuable opportunity to figure out the logistics of modeling the pipe and learn more of what is specifically expected of us as a capstone group. We are also looking to schedule a time to visit the location where we will learn </a:t>
            </a:r>
            <a:r>
              <a:rPr lang="en-US" dirty="0" err="1"/>
              <a:t>WaterCAD</a:t>
            </a:r>
            <a:r>
              <a:rPr lang="en-US" dirty="0"/>
              <a:t>.</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Regular meeting times are still being established so the team has worked completely together. No technical challenges have been encountered yet but are expected when the project begins. The team is struggling to complete one of our goals to submit assignments early, but schedules are still getting straightened out.</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The team has been able to complete all assignments on time and with contributions from each team member. The project will be benefitted once we have a set meeting time so that we are able to commit more than 2 hours a week to the project.</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endParaRPr lang="en-US"/>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endParaRPr lang="en-US"/>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endParaRPr lang="en-US"/>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377</TotalTime>
  <Words>270</Words>
  <Application>Microsoft Macintosh PowerPoint</Application>
  <PresentationFormat>Widescreen</PresentationFormat>
  <Paragraphs>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Jaide Bosen</cp:lastModifiedBy>
  <cp:revision>22</cp:revision>
  <dcterms:created xsi:type="dcterms:W3CDTF">2017-01-09T14:30:38Z</dcterms:created>
  <dcterms:modified xsi:type="dcterms:W3CDTF">2021-10-18T21:02:40Z</dcterms:modified>
</cp:coreProperties>
</file>