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72" d="100"/>
          <a:sy n="72" d="100"/>
        </p:scale>
        <p:origin x="57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October 8,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October 8,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10/8/2021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10/8/2021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5</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Flood Early Warning System in Piura, Peru (Flood Mapping Application)</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Taylor Porter, Alma Meyer, Justin Hunter, Jacob Anderson</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10/11/2021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10/8/2021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Ask questions of our sponsor Dr. Nelson – How we should reach out to those involved in Peru? What do they need?</a:t>
            </a:r>
          </a:p>
          <a:p>
            <a:r>
              <a:rPr lang="en-US" dirty="0"/>
              <a:t>Schedule a few hours a week to research and understand scope</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We are still very much in the forming stage. We have met each week so far and we are bouncing ideas off each other and finding interesting ways that we would tackle supposed problems as a group. </a:t>
            </a:r>
          </a:p>
          <a:p>
            <a:r>
              <a:rPr lang="en-US" dirty="0"/>
              <a:t>A clearer vision of how we would communicate with those in Peru and start forming an application or an idea to help solve the problem.</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2021 Pilot isn’t really off the ground yet</a:t>
            </a:r>
          </a:p>
          <a:p>
            <a:r>
              <a:rPr lang="en-US" dirty="0"/>
              <a:t>We don’t know very much yet so that makes communication with stakeholders in Peru difficult</a:t>
            </a:r>
          </a:p>
          <a:p>
            <a:r>
              <a:rPr lang="en-US" dirty="0"/>
              <a:t>Finding time to research</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It will be hard to get the project off the ground until we have a scope and understanding from our research and questions that will allow us to communicate with Peru and understand what would best help them or what they would like help with.</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endParaRPr lang="en-US"/>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endParaRPr lang="en-US"/>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endParaRPr lang="en-US"/>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endParaRPr lang="en-US" dirty="0"/>
          </a:p>
        </p:txBody>
      </p:sp>
      <p:sp>
        <p:nvSpPr>
          <p:cNvPr id="16" name="Text Placeholder 62">
            <a:extLst>
              <a:ext uri="{FF2B5EF4-FFF2-40B4-BE49-F238E27FC236}">
                <a16:creationId xmlns:a16="http://schemas.microsoft.com/office/drawing/2014/main" id="{2391E7AC-9D5D-44F4-8A7E-020188BDFD21}"/>
              </a:ext>
            </a:extLst>
          </p:cNvPr>
          <p:cNvSpPr txBox="1">
            <a:spLocks/>
          </p:cNvSpPr>
          <p:nvPr/>
        </p:nvSpPr>
        <p:spPr>
          <a:xfrm>
            <a:off x="9147157" y="6528167"/>
            <a:ext cx="318580" cy="194813"/>
          </a:xfrm>
          <a:prstGeom prst="rect">
            <a:avLst/>
          </a:prstGeom>
        </p:spPr>
        <p:txBody>
          <a:bodyPr vert="horz" wrap="none" lIns="0" tIns="0" rIns="0" bIns="0" rtlCol="0" anchor="ctr" anchorCtr="0">
            <a:noAutofit/>
          </a:bodyPr>
          <a:lstStyle>
            <a:lvl1pPr marL="0" indent="0" algn="l" defTabSz="914400" rtl="0" eaLnBrk="1" latinLnBrk="0" hangingPunct="1">
              <a:lnSpc>
                <a:spcPct val="90000"/>
              </a:lnSpc>
              <a:spcBef>
                <a:spcPts val="1000"/>
              </a:spcBef>
              <a:buFontTx/>
              <a:buNone/>
              <a:defRPr sz="1000" b="0" kern="1200">
                <a:solidFill>
                  <a:schemeClr val="tx1"/>
                </a:solidFill>
                <a:latin typeface="+mn-lt"/>
                <a:ea typeface="+mn-ea"/>
                <a:cs typeface="+mn-cs"/>
              </a:defRPr>
            </a:lvl1pPr>
            <a:lvl2pPr marL="233363" indent="0" algn="l" defTabSz="914400" rtl="0" eaLnBrk="1" latinLnBrk="0" hangingPunct="1">
              <a:lnSpc>
                <a:spcPct val="90000"/>
              </a:lnSpc>
              <a:spcBef>
                <a:spcPts val="500"/>
              </a:spcBef>
              <a:buFontTx/>
              <a:buNone/>
              <a:tabLst>
                <a:tab pos="231775" algn="ctr"/>
              </a:tabLst>
              <a:defRPr sz="2400" b="1" kern="1200">
                <a:solidFill>
                  <a:schemeClr val="tx1"/>
                </a:solidFill>
                <a:latin typeface="+mn-lt"/>
                <a:ea typeface="+mn-ea"/>
                <a:cs typeface="+mn-cs"/>
              </a:defRPr>
            </a:lvl2pPr>
            <a:lvl3pPr marL="454025"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685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917575" indent="0" algn="l"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&lt;</a:t>
            </a:r>
            <a:r>
              <a:rPr lang="en-US" dirty="0" err="1"/>
              <a:t>hrs</a:t>
            </a:r>
            <a:r>
              <a:rPr lang="en-US" dirty="0"/>
              <a:t>&gt;</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384</TotalTime>
  <Words>205</Words>
  <Application>Microsoft Office PowerPoint</Application>
  <PresentationFormat>Widescreen</PresentationFormat>
  <Paragraphs>15</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Jacob Anderson</cp:lastModifiedBy>
  <cp:revision>22</cp:revision>
  <dcterms:created xsi:type="dcterms:W3CDTF">2017-01-09T14:30:38Z</dcterms:created>
  <dcterms:modified xsi:type="dcterms:W3CDTF">2021-10-08T15:32:20Z</dcterms:modified>
</cp:coreProperties>
</file>