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7" d="100"/>
          <a:sy n="67" d="100"/>
        </p:scale>
        <p:origin x="56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4,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4,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10/4/2021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Recycled Plastics in Construction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Alicia Nelson Cherrington, Josh Carlile, Conrad Belshe, Ian MacGregor, Jackson Calder</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10/10/2021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10/4/2021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In response to last week’s challenges, we discovered that the plastic melting would not pose an issue but instead would act as an extender. We also have decided to look into warm mix asphalt as a possible alternative to hot mix.</a:t>
            </a:r>
          </a:p>
          <a:p>
            <a:r>
              <a:rPr lang="en-US" dirty="0"/>
              <a:t>We are currently conducting an analysis based on the volume of plastic produced by a single bottle and reducing that value by 20% as a waste factor. </a:t>
            </a:r>
          </a:p>
          <a:p>
            <a:pPr marL="0" indent="0">
              <a:buNone/>
            </a:pP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Current status is that we are quickly approaching the testing phase of our project. Testing will be completed in two phases, with the first phase being an opportunity to test out theories and work out the bugs, while phase two will be a more refined testing process. We are near conclusion of the research and methodology phase of the project. In conclusion, everything is moving along </a:t>
            </a:r>
            <a:r>
              <a:rPr lang="en-US"/>
              <a:t>as expected. </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This week, we are working to begin our casting for phase one of our research project. We are currently trying to determine which materials are still needed to begin casting as well as what number of cylinders and quantities to include.</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have decided to use 3 reps for each quantity of plastic inclusion.</a:t>
            </a:r>
          </a:p>
          <a:p>
            <a:r>
              <a:rPr lang="en-US" dirty="0"/>
              <a:t>We will be using 5 different quantities of plastic inclusion.</a:t>
            </a:r>
          </a:p>
          <a:p>
            <a:r>
              <a:rPr lang="en-US" dirty="0"/>
              <a:t>We will be using 7/28 day compression testing on the concrete.</a:t>
            </a:r>
          </a:p>
          <a:p>
            <a:r>
              <a:rPr lang="en-US" dirty="0"/>
              <a:t>We will be using Marshall testing on the asphalt.</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2</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4</a:t>
            </a:r>
          </a:p>
        </p:txBody>
      </p:sp>
      <p:sp>
        <p:nvSpPr>
          <p:cNvPr id="16" name="Text Placeholder 62">
            <a:extLst>
              <a:ext uri="{FF2B5EF4-FFF2-40B4-BE49-F238E27FC236}">
                <a16:creationId xmlns:a16="http://schemas.microsoft.com/office/drawing/2014/main" id="{FE14881B-F392-4955-8D6B-D61525D755D1}"/>
              </a:ext>
            </a:extLst>
          </p:cNvPr>
          <p:cNvSpPr txBox="1">
            <a:spLocks/>
          </p:cNvSpPr>
          <p:nvPr/>
        </p:nvSpPr>
        <p:spPr>
          <a:xfrm>
            <a:off x="9162663" y="6553348"/>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Member #5: </a:t>
            </a:r>
            <a:r>
              <a:rPr lang="en-US" dirty="0"/>
              <a:t>2</a:t>
            </a:r>
          </a:p>
        </p:txBody>
      </p:sp>
      <p:sp>
        <p:nvSpPr>
          <p:cNvPr id="2" name="TextBox 1">
            <a:extLst>
              <a:ext uri="{FF2B5EF4-FFF2-40B4-BE49-F238E27FC236}">
                <a16:creationId xmlns:a16="http://schemas.microsoft.com/office/drawing/2014/main" id="{C09FFC3D-4AC3-4DB5-AD63-10E02BB52FED}"/>
              </a:ext>
            </a:extLst>
          </p:cNvPr>
          <p:cNvSpPr txBox="1"/>
          <p:nvPr/>
        </p:nvSpPr>
        <p:spPr>
          <a:xfrm>
            <a:off x="2795991" y="1361755"/>
            <a:ext cx="581740" cy="307777"/>
          </a:xfrm>
          <a:prstGeom prst="rect">
            <a:avLst/>
          </a:prstGeom>
          <a:solidFill>
            <a:schemeClr val="bg1"/>
          </a:solidFill>
        </p:spPr>
        <p:txBody>
          <a:bodyPr wrap="square" rtlCol="0">
            <a:spAutoFit/>
          </a:bodyPr>
          <a:lstStyle/>
          <a:p>
            <a:r>
              <a:rPr lang="en-US" sz="1400" b="1" dirty="0"/>
              <a:t>2021</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425</TotalTime>
  <Words>272</Words>
  <Application>Microsoft Office PowerPoint</Application>
  <PresentationFormat>Widescreen</PresentationFormat>
  <Paragraphs>20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Alicia Nelson</cp:lastModifiedBy>
  <cp:revision>22</cp:revision>
  <dcterms:created xsi:type="dcterms:W3CDTF">2017-01-09T14:30:38Z</dcterms:created>
  <dcterms:modified xsi:type="dcterms:W3CDTF">2021-10-05T04:18:31Z</dcterms:modified>
</cp:coreProperties>
</file>