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7412" y="1933762"/>
            <a:ext cx="10226753" cy="276999"/>
          </a:xfrm>
        </p:spPr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Meeting after class to decide Lead Measures together and to decide when to meet</a:t>
            </a:r>
          </a:p>
          <a:p>
            <a:r>
              <a:rPr lang="en-US" dirty="0"/>
              <a:t>Create personal schedules to make time for the </a:t>
            </a:r>
            <a:r>
              <a:rPr lang="en-US"/>
              <a:t>Capstone project</a:t>
            </a:r>
            <a:endParaRPr lang="en-US" dirty="0"/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Meeting with Dr. Judd on the 15</a:t>
            </a:r>
            <a:r>
              <a:rPr lang="en-US" baseline="30000" dirty="0"/>
              <a:t>th </a:t>
            </a:r>
            <a:r>
              <a:rPr lang="en-US" dirty="0"/>
              <a:t>with any questions we may have on how to better organize the process ahead</a:t>
            </a:r>
          </a:p>
          <a:p>
            <a:r>
              <a:rPr lang="en-US" dirty="0"/>
              <a:t>Meeting outside of class on the 16</a:t>
            </a:r>
            <a:r>
              <a:rPr lang="en-US" baseline="30000" dirty="0"/>
              <a:t>th</a:t>
            </a:r>
            <a:r>
              <a:rPr lang="en-US" dirty="0"/>
              <a:t> to get to know one another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Defining our Lead Measures</a:t>
            </a:r>
          </a:p>
          <a:p>
            <a:r>
              <a:rPr lang="en-US" dirty="0"/>
              <a:t>Busy schedules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Lead Measures were decided</a:t>
            </a:r>
          </a:p>
          <a:p>
            <a:r>
              <a:rPr lang="en-US" dirty="0"/>
              <a:t>A meeting was decided for this weekend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402</TotalTime>
  <Words>101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22</cp:revision>
  <dcterms:created xsi:type="dcterms:W3CDTF">2017-01-09T14:30:38Z</dcterms:created>
  <dcterms:modified xsi:type="dcterms:W3CDTF">2021-10-11T23:16:25Z</dcterms:modified>
</cp:coreProperties>
</file>