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1" d="100"/>
          <a:sy n="91" d="100"/>
        </p:scale>
        <p:origin x="278"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October 11,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October 11,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10/11/2021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10/11/2021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4580388" y="1379765"/>
            <a:ext cx="2384669" cy="276999"/>
          </a:xfrm>
        </p:spPr>
        <p:txBody>
          <a:bodyPr/>
          <a:lstStyle/>
          <a:p>
            <a:r>
              <a:rPr lang="en-US" dirty="0"/>
              <a:t>N/A</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Dr. Judd Wood – Timber Wall Testing Apparatus </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Wyatt Payne, Alex Winward, Decker Ure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10/11/2021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10/11/2021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Near the end of the week, we realized that we didn’t follow up with communication from our professor. To overcome this issue, our team assigned individual roles for each member of the team to increase accountability.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Our team had been well defined subsequent to defining our project and goals. We have introduced ourselves to our sponsor and gotten familiar with them. We are awaiting our first </a:t>
            </a:r>
            <a:r>
              <a:rPr lang="en-US"/>
              <a:t>official meeting. </a:t>
            </a:r>
            <a:endParaRPr lang="en-US" dirty="0"/>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Lack of follow – up with the professor/sponsor  due to lack of leadership </a:t>
            </a:r>
          </a:p>
          <a:p>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We were able to sort out our communications and ultimately follow-up with our sponsor. We are awaiting for a response for our first in-person meeting to discuss the first major steps we should make as a team.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&lt;1</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&lt;1</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&lt;1</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389</TotalTime>
  <Words>158</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Decker Ure</cp:lastModifiedBy>
  <cp:revision>20</cp:revision>
  <dcterms:created xsi:type="dcterms:W3CDTF">2017-01-09T14:30:38Z</dcterms:created>
  <dcterms:modified xsi:type="dcterms:W3CDTF">2021-10-11T22:12:31Z</dcterms:modified>
</cp:coreProperties>
</file>