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dy Valdivia" userId="0d690489-d437-4ff4-9112-543b738cc3a1" providerId="ADAL" clId="{4C0B3505-D76D-42A5-B94B-7D736DB2E985}"/>
    <pc:docChg chg="modSld">
      <pc:chgData name="Cody Valdivia" userId="0d690489-d437-4ff4-9112-543b738cc3a1" providerId="ADAL" clId="{4C0B3505-D76D-42A5-B94B-7D736DB2E985}" dt="2021-10-11T22:45:45.486" v="327" actId="20577"/>
      <pc:docMkLst>
        <pc:docMk/>
      </pc:docMkLst>
      <pc:sldChg chg="modSp mod">
        <pc:chgData name="Cody Valdivia" userId="0d690489-d437-4ff4-9112-543b738cc3a1" providerId="ADAL" clId="{4C0B3505-D76D-42A5-B94B-7D736DB2E985}" dt="2021-10-11T22:45:45.486" v="327" actId="20577"/>
        <pc:sldMkLst>
          <pc:docMk/>
          <pc:sldMk cId="2244340769" sldId="262"/>
        </pc:sldMkLst>
        <pc:spChg chg="mod">
          <ac:chgData name="Cody Valdivia" userId="0d690489-d437-4ff4-9112-543b738cc3a1" providerId="ADAL" clId="{4C0B3505-D76D-42A5-B94B-7D736DB2E985}" dt="2021-10-11T22:41:50.533" v="2" actId="20577"/>
          <ac:spMkLst>
            <pc:docMk/>
            <pc:sldMk cId="2244340769" sldId="262"/>
            <ac:spMk id="55" creationId="{CE4D6B6D-22D4-46DC-B723-33F31A99FDBA}"/>
          </ac:spMkLst>
        </pc:spChg>
        <pc:spChg chg="mod">
          <ac:chgData name="Cody Valdivia" userId="0d690489-d437-4ff4-9112-543b738cc3a1" providerId="ADAL" clId="{4C0B3505-D76D-42A5-B94B-7D736DB2E985}" dt="2021-10-11T22:45:45.486" v="327" actId="20577"/>
          <ac:spMkLst>
            <pc:docMk/>
            <pc:sldMk cId="2244340769" sldId="262"/>
            <ac:spMk id="56" creationId="{74A00497-E432-4EF1-978F-E5733525AE7F}"/>
          </ac:spMkLst>
        </pc:spChg>
        <pc:spChg chg="mod">
          <ac:chgData name="Cody Valdivia" userId="0d690489-d437-4ff4-9112-543b738cc3a1" providerId="ADAL" clId="{4C0B3505-D76D-42A5-B94B-7D736DB2E985}" dt="2021-10-11T22:44:27.169" v="195" actId="20577"/>
          <ac:spMkLst>
            <pc:docMk/>
            <pc:sldMk cId="2244340769" sldId="262"/>
            <ac:spMk id="57" creationId="{E5F87EC5-E250-4B13-8B29-14AFCC73AC41}"/>
          </ac:spMkLst>
        </pc:spChg>
        <pc:spChg chg="mod">
          <ac:chgData name="Cody Valdivia" userId="0d690489-d437-4ff4-9112-543b738cc3a1" providerId="ADAL" clId="{4C0B3505-D76D-42A5-B94B-7D736DB2E985}" dt="2021-10-11T22:45:28.215" v="315" actId="20577"/>
          <ac:spMkLst>
            <pc:docMk/>
            <pc:sldMk cId="2244340769" sldId="262"/>
            <ac:spMk id="58" creationId="{4184AAF2-6045-4C31-A944-B52954322012}"/>
          </ac:spMkLst>
        </pc:spChg>
        <pc:spChg chg="mod">
          <ac:chgData name="Cody Valdivia" userId="0d690489-d437-4ff4-9112-543b738cc3a1" providerId="ADAL" clId="{4C0B3505-D76D-42A5-B94B-7D736DB2E985}" dt="2021-10-11T22:43:08.498" v="104" actId="20577"/>
          <ac:spMkLst>
            <pc:docMk/>
            <pc:sldMk cId="2244340769" sldId="262"/>
            <ac:spMk id="59" creationId="{B3496305-CF47-4592-BD12-2A97609DB8F0}"/>
          </ac:spMkLst>
        </pc:spChg>
        <pc:spChg chg="mod">
          <ac:chgData name="Cody Valdivia" userId="0d690489-d437-4ff4-9112-543b738cc3a1" providerId="ADAL" clId="{4C0B3505-D76D-42A5-B94B-7D736DB2E985}" dt="2021-10-11T22:41:59.817" v="4" actId="20577"/>
          <ac:spMkLst>
            <pc:docMk/>
            <pc:sldMk cId="2244340769" sldId="262"/>
            <ac:spMk id="60" creationId="{019ED36C-D77D-4D66-8496-85D993340BA4}"/>
          </ac:spMkLst>
        </pc:spChg>
        <pc:spChg chg="mod">
          <ac:chgData name="Cody Valdivia" userId="0d690489-d437-4ff4-9112-543b738cc3a1" providerId="ADAL" clId="{4C0B3505-D76D-42A5-B94B-7D736DB2E985}" dt="2021-10-11T22:42:01.902" v="6" actId="20577"/>
          <ac:spMkLst>
            <pc:docMk/>
            <pc:sldMk cId="2244340769" sldId="262"/>
            <ac:spMk id="61" creationId="{60FA22DA-24A8-4F28-98EB-346146EBE7D6}"/>
          </ac:spMkLst>
        </pc:spChg>
        <pc:spChg chg="mod">
          <ac:chgData name="Cody Valdivia" userId="0d690489-d437-4ff4-9112-543b738cc3a1" providerId="ADAL" clId="{4C0B3505-D76D-42A5-B94B-7D736DB2E985}" dt="2021-10-11T22:42:03.480" v="8" actId="20577"/>
          <ac:spMkLst>
            <pc:docMk/>
            <pc:sldMk cId="2244340769" sldId="262"/>
            <ac:spMk id="62" creationId="{02ED936C-3470-482E-9801-F4E3AD78195A}"/>
          </ac:spMkLst>
        </pc:spChg>
        <pc:spChg chg="mod">
          <ac:chgData name="Cody Valdivia" userId="0d690489-d437-4ff4-9112-543b738cc3a1" providerId="ADAL" clId="{4C0B3505-D76D-42A5-B94B-7D736DB2E985}" dt="2021-10-11T22:42:05.219" v="10" actId="20577"/>
          <ac:spMkLst>
            <pc:docMk/>
            <pc:sldMk cId="2244340769" sldId="262"/>
            <ac:spMk id="63" creationId="{9BB3E497-3F15-4D5D-BB13-0297D77F05C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October 11, 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30344" y="1379765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58309" y="1379764"/>
            <a:ext cx="385842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</a:t>
            </a:r>
            <a:r>
              <a:rPr lang="en-US" b="1"/>
              <a:t>:  CEEn-2019CPST-0</a:t>
            </a:r>
            <a:endParaRPr lang="en-US" b="1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945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709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091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331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33870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8634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63017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77781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F75A987A-9A48-48A7-8040-33021E74DA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B49774D-0EF7-44AF-80B5-489EBA9705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Bluffdale Storm Water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99BD87C6-74AC-41EA-87D2-4781740DC5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Cody Valdivia, Camila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Turrini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Ridge Hainsworth, Austin 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Nichalson</a:t>
            </a:r>
            <a:endParaRPr lang="en-US" dirty="0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E4D6B6D-22D4-46DC-B723-33F31A99FD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October 11, 2021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0F6063-A99B-4DE4-A128-1A30945813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977451-84E2-460E-BB82-A584FC533E7F}" type="datetime1">
              <a:rPr lang="en-US" smtClean="0"/>
              <a:t>10/11/2021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7F5E0-2B0E-4135-A923-8D97EF699E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 dirty="0"/>
          </a:p>
        </p:txBody>
      </p:sp>
      <p:sp>
        <p:nvSpPr>
          <p:cNvPr id="56" name="Content Placeholder 55">
            <a:extLst>
              <a:ext uri="{FF2B5EF4-FFF2-40B4-BE49-F238E27FC236}">
                <a16:creationId xmlns:a16="http://schemas.microsoft.com/office/drawing/2014/main" id="{74A00497-E432-4EF1-978F-E5733525AE7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Met together and reached a unanimous decision for our </a:t>
            </a:r>
            <a:r>
              <a:rPr lang="en-US"/>
              <a:t>new WIG</a:t>
            </a:r>
            <a:r>
              <a:rPr lang="en-US" dirty="0"/>
              <a:t>.</a:t>
            </a:r>
            <a:endParaRPr lang="en-US"/>
          </a:p>
        </p:txBody>
      </p:sp>
      <p:sp>
        <p:nvSpPr>
          <p:cNvPr id="57" name="Content Placeholder 56">
            <a:extLst>
              <a:ext uri="{FF2B5EF4-FFF2-40B4-BE49-F238E27FC236}">
                <a16:creationId xmlns:a16="http://schemas.microsoft.com/office/drawing/2014/main" id="{E5F87EC5-E250-4B13-8B29-14AFCC73AC41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We need to get in contact with our sponsors to begin noteworthy progress on our project.</a:t>
            </a:r>
          </a:p>
        </p:txBody>
      </p:sp>
      <p:sp>
        <p:nvSpPr>
          <p:cNvPr id="58" name="Content Placeholder 57">
            <a:extLst>
              <a:ext uri="{FF2B5EF4-FFF2-40B4-BE49-F238E27FC236}">
                <a16:creationId xmlns:a16="http://schemas.microsoft.com/office/drawing/2014/main" id="{4184AAF2-6045-4C31-A944-B5295432201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have not heard back yet from our sponsors.</a:t>
            </a:r>
          </a:p>
          <a:p>
            <a:r>
              <a:rPr lang="en-US" dirty="0"/>
              <a:t>Feedback showed that our WIG was more closely aligned with a lead measure</a:t>
            </a:r>
          </a:p>
        </p:txBody>
      </p:sp>
      <p:sp>
        <p:nvSpPr>
          <p:cNvPr id="59" name="Content Placeholder 58">
            <a:extLst>
              <a:ext uri="{FF2B5EF4-FFF2-40B4-BE49-F238E27FC236}">
                <a16:creationId xmlns:a16="http://schemas.microsoft.com/office/drawing/2014/main" id="{B3496305-CF47-4592-BD12-2A97609DB8F0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have established a new WIG that better matches the guidelines.</a:t>
            </a:r>
          </a:p>
          <a:p>
            <a:r>
              <a:rPr lang="en-US" dirty="0"/>
              <a:t>We will be reaching out again to our sponsors.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019ED36C-D77D-4D66-8496-85D993340B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0FA22DA-24A8-4F28-98EB-346146EBE7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02ED936C-3470-482E-9801-F4E3AD78195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9BB3E497-3F15-4D5D-BB13-0297D77F05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434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376</TotalTime>
  <Words>99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Cody Valdivia</cp:lastModifiedBy>
  <cp:revision>19</cp:revision>
  <dcterms:created xsi:type="dcterms:W3CDTF">2017-01-09T14:30:38Z</dcterms:created>
  <dcterms:modified xsi:type="dcterms:W3CDTF">2021-10-11T22:48:00Z</dcterms:modified>
</cp:coreProperties>
</file>