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r>
              <a:rPr lang="en-US" dirty="0"/>
              <a:t> 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Tyler Sprague, Tristan Parker, Sarah Fox, Nate Bell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Meet together and flesh out goals, lead measures and plans to carry them out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Logistics in place</a:t>
            </a:r>
          </a:p>
          <a:p>
            <a:r>
              <a:rPr lang="en-US" dirty="0"/>
              <a:t>Meeting agenda formulated</a:t>
            </a:r>
          </a:p>
          <a:p>
            <a:r>
              <a:rPr lang="en-US" dirty="0"/>
              <a:t>Plans to begin work on first lab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Need for understanding of the project as a whole</a:t>
            </a:r>
          </a:p>
          <a:p>
            <a:r>
              <a:rPr lang="en-US" dirty="0"/>
              <a:t>Deciding on a meeting schedule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Weekly schedule solidified</a:t>
            </a:r>
          </a:p>
          <a:p>
            <a:r>
              <a:rPr lang="en-US" dirty="0"/>
              <a:t>Better understanding of the project, lab logistics and software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1.25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0.75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393</TotalTime>
  <Words>78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23</cp:revision>
  <dcterms:created xsi:type="dcterms:W3CDTF">2017-01-09T14:30:38Z</dcterms:created>
  <dcterms:modified xsi:type="dcterms:W3CDTF">2021-10-11T23:06:18Z</dcterms:modified>
</cp:coreProperties>
</file>