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4" d="100"/>
          <a:sy n="64" d="100"/>
        </p:scale>
        <p:origin x="6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11,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11,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10/11/2021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10/11/2021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18		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Lehi Water GIS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Brianna Hansen, </a:t>
            </a:r>
            <a:r>
              <a:rPr lang="en-US" dirty="0" err="1"/>
              <a:t>Marypaz</a:t>
            </a:r>
            <a:r>
              <a:rPr lang="en-US" dirty="0"/>
              <a:t> </a:t>
            </a:r>
            <a:r>
              <a:rPr lang="en-US" dirty="0" err="1"/>
              <a:t>Cuessy</a:t>
            </a:r>
            <a:r>
              <a:rPr lang="en-US" dirty="0"/>
              <a:t>, Daniel Gonzalez	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Oct 11, 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10/11/2021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Dr. Mitchell will call our sponsor and will also let Dr. Miller, our mentor, be aware.</a:t>
            </a:r>
          </a:p>
          <a:p>
            <a:r>
              <a:rPr lang="en-US" dirty="0"/>
              <a:t>We have agreed for a set time to meet during the week, Tuesdays.</a:t>
            </a:r>
          </a:p>
          <a:p>
            <a:endParaRPr lang="en-US" dirty="0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N/A. We haven’t been given any extra information regarding </a:t>
            </a:r>
            <a:r>
              <a:rPr lang="en-US"/>
              <a:t>our project. 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Sponsor has not responded to our multiple emails (one from us and one from Dr. Mitchell).</a:t>
            </a:r>
          </a:p>
          <a:p>
            <a:r>
              <a:rPr lang="en-US" dirty="0"/>
              <a:t>Scheduling conflicts amongst the 3 team members so we weren’t able to meet earlier in the week.</a:t>
            </a:r>
          </a:p>
          <a:p>
            <a:r>
              <a:rPr lang="en-US" dirty="0"/>
              <a:t>Lack of information to know where we can approach the project.</a:t>
            </a:r>
          </a:p>
          <a:p>
            <a:endParaRPr lang="en-US" dirty="0"/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No update or status change since we haven’t heard back from our sponsor. 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371</TotalTime>
  <Words>141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Brianna Hansen</cp:lastModifiedBy>
  <cp:revision>23</cp:revision>
  <dcterms:created xsi:type="dcterms:W3CDTF">2017-01-09T14:30:38Z</dcterms:created>
  <dcterms:modified xsi:type="dcterms:W3CDTF">2021-10-11T22:45:50Z</dcterms:modified>
</cp:coreProperties>
</file>