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3" autoAdjust="0"/>
    <p:restoredTop sz="94660"/>
  </p:normalViewPr>
  <p:slideViewPr>
    <p:cSldViewPr snapToGrid="0">
      <p:cViewPr varScale="1">
        <p:scale>
          <a:sx n="90" d="100"/>
          <a:sy n="90" d="100"/>
        </p:scale>
        <p:origin x="1112"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October 11,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October 11,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10/11/21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10/11/21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19</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endParaRPr lang="en-US" dirty="0"/>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Brayden </a:t>
            </a:r>
            <a:r>
              <a:rPr lang="en-US" dirty="0" err="1"/>
              <a:t>Allsop</a:t>
            </a:r>
            <a:r>
              <a:rPr lang="en-US" dirty="0"/>
              <a:t>, Jaide Bosen, and Olivia </a:t>
            </a:r>
            <a:r>
              <a:rPr lang="en-US" dirty="0" err="1"/>
              <a:t>Neeley</a:t>
            </a:r>
            <a:endParaRPr lang="en-US" dirty="0"/>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10-11-2021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10/11/21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As a team, we plan to meet once a week outside of work to coordinate work and stay ahead on assignments. The second hour of the scheduled class period can then be used as a backup meeting time for anything not accomplished the previous week.</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The project has yet to begin, but the sponsor and faculty advisor have both been contacted about the Capstone dinner. KC Shaw will be attending with one other representative and Dr. Williams has yet to respond</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We are having a little bit of trouble locking down dates and times to meet. We say we will meet at a certain time, but then none of us actually communicate to confirm attendance.</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This will be the first week we try meeting at another time, so we will have more to report on that next week. We know that this will have an impact on the project’s overall success week to week because this will help us to stay ahead. </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endParaRPr lang="en-US"/>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endParaRPr lang="en-US"/>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endParaRPr lang="en-US"/>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376</TotalTime>
  <Words>187</Words>
  <Application>Microsoft Macintosh PowerPoint</Application>
  <PresentationFormat>Widescreen</PresentationFormat>
  <Paragraphs>9</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Jaide Bosen</cp:lastModifiedBy>
  <cp:revision>21</cp:revision>
  <dcterms:created xsi:type="dcterms:W3CDTF">2017-01-09T14:30:38Z</dcterms:created>
  <dcterms:modified xsi:type="dcterms:W3CDTF">2021-10-11T21:31:52Z</dcterms:modified>
</cp:coreProperties>
</file>