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02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ByProduct Solutions (Sludge)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Mitchell Dial, Zach Gallini, Jordan Christensen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were told the 2 other workers would contact us but we have yet to hear from them. We will reach out today and follow up on our invitation.</a:t>
            </a:r>
          </a:p>
          <a:p>
            <a:r>
              <a:rPr lang="en-US" dirty="0"/>
              <a:t>Finish compiling lead measures after contacting the projects contacts.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our WIGS and general lead </a:t>
            </a:r>
            <a:r>
              <a:rPr lang="en-US"/>
              <a:t>measure guidelines.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got redirected to other workers at the treatment facility and are still encountering difficulties in contacting the people assigned to help us.</a:t>
            </a:r>
          </a:p>
          <a:p>
            <a:r>
              <a:rPr lang="en-US" dirty="0"/>
              <a:t>Started creating our lead measures but without precise information about our project, we can’t make accurate goals.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original contact at the facility responded to us but directed us elsewhere. This will delay our efforts.</a:t>
            </a:r>
          </a:p>
          <a:p>
            <a:r>
              <a:rPr lang="en-US" dirty="0"/>
              <a:t>The other 2 workers know they are invited to the Capstone dinner.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443CC-73E6-4DA2-9048-2FB8B2F8F7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373</TotalTime>
  <Words>147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Mitchell Dial</cp:lastModifiedBy>
  <cp:revision>20</cp:revision>
  <dcterms:created xsi:type="dcterms:W3CDTF">2017-01-09T14:30:38Z</dcterms:created>
  <dcterms:modified xsi:type="dcterms:W3CDTF">2021-10-11T21:55:34Z</dcterms:modified>
</cp:coreProperties>
</file>