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7" roundtripDataSignature="AMtx7miwfjZIpEB5j1UT+DV2Le+1wzxu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f7deb3624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f7deb3624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030344" y="1379765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Status Report:  CEEn-2019CPST-0</a:t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 txBox="1"/>
          <p:nvPr>
            <p:ph idx="2" type="body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3" type="body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Members:</a:t>
            </a:r>
            <a:endParaRPr/>
          </a:p>
        </p:txBody>
      </p:sp>
      <p:sp>
        <p:nvSpPr>
          <p:cNvPr id="28" name="Google Shape;28;p3"/>
          <p:cNvSpPr txBox="1"/>
          <p:nvPr>
            <p:ph idx="4" type="body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 Date:</a:t>
            </a:r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1) Summary of technical/non-technical challenges encountered </a:t>
            </a:r>
            <a:endParaRPr/>
          </a:p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3"/>
          <p:cNvSpPr txBox="1"/>
          <p:nvPr>
            <p:ph idx="5" type="body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3"/>
          <p:cNvSpPr txBox="1"/>
          <p:nvPr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2) Team approaches &amp; resolutions to overcome challenges</a:t>
            </a:r>
            <a:endParaRPr/>
          </a:p>
        </p:txBody>
      </p:sp>
      <p:sp>
        <p:nvSpPr>
          <p:cNvPr id="35" name="Google Shape;35;p3"/>
          <p:cNvSpPr txBox="1"/>
          <p:nvPr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3) Status of challenge resolutions &amp; potential project impact</a:t>
            </a:r>
            <a:endParaRPr/>
          </a:p>
        </p:txBody>
      </p:sp>
      <p:sp>
        <p:nvSpPr>
          <p:cNvPr id="36" name="Google Shape;36;p3"/>
          <p:cNvSpPr txBox="1"/>
          <p:nvPr>
            <p:ph idx="6" type="body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3"/>
          <p:cNvSpPr txBox="1"/>
          <p:nvPr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4) Project status &amp; summary</a:t>
            </a:r>
            <a:endParaRPr/>
          </a:p>
        </p:txBody>
      </p:sp>
      <p:sp>
        <p:nvSpPr>
          <p:cNvPr id="38" name="Google Shape;38;p3"/>
          <p:cNvSpPr txBox="1"/>
          <p:nvPr>
            <p:ph idx="7" type="body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3"/>
          <p:cNvSpPr txBox="1"/>
          <p:nvPr>
            <p:ph idx="8" type="body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b="0" sz="12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/>
            </a:lvl2pPr>
            <a:lvl3pPr indent="-3048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b="0" sz="1200"/>
            </a:lvl3pPr>
            <a:lvl4pPr indent="-3048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 sz="1200"/>
            </a:lvl4pPr>
            <a:lvl5pPr indent="-3048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b="0" sz="12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"/>
          <p:cNvSpPr txBox="1"/>
          <p:nvPr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Title:</a:t>
            </a:r>
            <a:endParaRPr/>
          </a:p>
        </p:txBody>
      </p:sp>
      <p:sp>
        <p:nvSpPr>
          <p:cNvPr id="41" name="Google Shape;41;p3"/>
          <p:cNvSpPr txBox="1"/>
          <p:nvPr>
            <p:ph idx="9" type="body"/>
          </p:nvPr>
        </p:nvSpPr>
        <p:spPr>
          <a:xfrm>
            <a:off x="40945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3" type="body"/>
          </p:nvPr>
        </p:nvSpPr>
        <p:spPr>
          <a:xfrm>
            <a:off x="55709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3"/>
          <p:cNvSpPr txBox="1"/>
          <p:nvPr>
            <p:ph idx="14" type="body"/>
          </p:nvPr>
        </p:nvSpPr>
        <p:spPr>
          <a:xfrm>
            <a:off x="70091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"/>
          <p:cNvSpPr txBox="1"/>
          <p:nvPr>
            <p:ph idx="15" type="body"/>
          </p:nvPr>
        </p:nvSpPr>
        <p:spPr>
          <a:xfrm>
            <a:off x="85331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0" sz="10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/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"/>
          <p:cNvSpPr txBox="1"/>
          <p:nvPr>
            <p:ph idx="1" type="body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1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3" name="Google Shape;13;p2"/>
          <p:cNvCxnSpPr/>
          <p:nvPr/>
        </p:nvCxnSpPr>
        <p:spPr>
          <a:xfrm>
            <a:off x="-1676" y="1273909"/>
            <a:ext cx="12193676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/>
          <p:nvPr/>
        </p:nvSpPr>
        <p:spPr>
          <a:xfrm>
            <a:off x="2939143" y="6349873"/>
            <a:ext cx="6294663" cy="233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enter # of hours spent on project this last week for each team member in the order listed above</a:t>
            </a:r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338707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#1:</a:t>
            </a:r>
            <a:endParaRPr/>
          </a:p>
        </p:txBody>
      </p:sp>
      <p:sp>
        <p:nvSpPr>
          <p:cNvPr id="18" name="Google Shape;18;p2"/>
          <p:cNvSpPr txBox="1"/>
          <p:nvPr/>
        </p:nvSpPr>
        <p:spPr>
          <a:xfrm>
            <a:off x="486345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#2:</a:t>
            </a:r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630172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#1:</a:t>
            </a:r>
            <a:endParaRPr/>
          </a:p>
        </p:txBody>
      </p:sp>
      <p:sp>
        <p:nvSpPr>
          <p:cNvPr id="20" name="Google Shape;20;p2"/>
          <p:cNvSpPr txBox="1"/>
          <p:nvPr/>
        </p:nvSpPr>
        <p:spPr>
          <a:xfrm>
            <a:off x="77781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#2:</a:t>
            </a:r>
            <a:endParaRPr/>
          </a:p>
        </p:txBody>
      </p:sp>
      <p:pic>
        <p:nvPicPr>
          <p:cNvPr descr="Graphical user interface, text, application&#10;&#10;Description automatically generated" id="21" name="Google Shape;21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22492" y="-101395"/>
            <a:ext cx="10343661" cy="141791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"/>
          <p:cNvSpPr txBox="1"/>
          <p:nvPr>
            <p:ph idx="1" type="body"/>
          </p:nvPr>
        </p:nvSpPr>
        <p:spPr>
          <a:xfrm>
            <a:off x="4030344" y="1379765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50" name="Google Shape;50;p1"/>
          <p:cNvSpPr txBox="1"/>
          <p:nvPr>
            <p:ph idx="2" type="body"/>
          </p:nvPr>
        </p:nvSpPr>
        <p:spPr>
          <a:xfrm>
            <a:off x="1797413" y="1933762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Timpanogos Special Service District</a:t>
            </a:r>
            <a:endParaRPr/>
          </a:p>
        </p:txBody>
      </p:sp>
      <p:sp>
        <p:nvSpPr>
          <p:cNvPr id="51" name="Google Shape;51;p1"/>
          <p:cNvSpPr txBox="1"/>
          <p:nvPr>
            <p:ph idx="3" type="body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Sarah Jaen McClellan, Cat Calancea, Derek Warren, Braden Vance</a:t>
            </a:r>
            <a:endParaRPr/>
          </a:p>
        </p:txBody>
      </p:sp>
      <p:sp>
        <p:nvSpPr>
          <p:cNvPr id="52" name="Google Shape;52;p1"/>
          <p:cNvSpPr txBox="1"/>
          <p:nvPr>
            <p:ph idx="4" type="body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October 4</a:t>
            </a:r>
            <a:r>
              <a:rPr baseline="30000" lang="en-US"/>
              <a:t>th</a:t>
            </a:r>
            <a:r>
              <a:rPr lang="en-US"/>
              <a:t>, 2021</a:t>
            </a:r>
            <a:endParaRPr/>
          </a:p>
        </p:txBody>
      </p:sp>
      <p:sp>
        <p:nvSpPr>
          <p:cNvPr id="53" name="Google Shape;53;p1"/>
          <p:cNvSpPr txBox="1"/>
          <p:nvPr>
            <p:ph idx="10" type="dt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10/4/2021</a:t>
            </a:r>
            <a:endParaRPr/>
          </a:p>
        </p:txBody>
      </p:sp>
      <p:sp>
        <p:nvSpPr>
          <p:cNvPr id="54" name="Google Shape;54;p1"/>
          <p:cNvSpPr txBox="1"/>
          <p:nvPr>
            <p:ph idx="12" type="sldNum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1"/>
          <p:cNvSpPr txBox="1"/>
          <p:nvPr>
            <p:ph idx="5" type="body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chose a collaborative approach to drafting the letter, which was effective in creating a quality invitation but not efficient in time or team resources as we worked on settling on various facets of the final draft.</a:t>
            </a:r>
            <a:endParaRPr/>
          </a:p>
        </p:txBody>
      </p:sp>
      <p:sp>
        <p:nvSpPr>
          <p:cNvPr id="56" name="Google Shape;56;p1"/>
          <p:cNvSpPr txBox="1"/>
          <p:nvPr>
            <p:ph idx="6" type="body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The invitation we sent was highly satisfying to the group and we were able to learn more about each others’ working patterns and preferences.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Our next step is to acquire the rest of the available project documents. This will enable to create educated lead measures and form intelligent questions in preparation for the dinner.</a:t>
            </a:r>
            <a:endParaRPr/>
          </a:p>
          <a:p>
            <a:pPr indent="-171450" lvl="1" marL="404813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C. C. will be contacting Dr. Mitchell to obtain any remaining documentation and adding it to our collaborative Google Folder.</a:t>
            </a:r>
            <a:endParaRPr/>
          </a:p>
        </p:txBody>
      </p:sp>
      <p:sp>
        <p:nvSpPr>
          <p:cNvPr id="57" name="Google Shape;57;p1"/>
          <p:cNvSpPr txBox="1"/>
          <p:nvPr>
            <p:ph idx="7" type="body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Submitting the Wildly Important Goal assignment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Drafting and sending an appropriate dinner invitation email to our project sponsor.</a:t>
            </a:r>
            <a:endParaRPr/>
          </a:p>
        </p:txBody>
      </p:sp>
      <p:sp>
        <p:nvSpPr>
          <p:cNvPr id="58" name="Google Shape;58;p1"/>
          <p:cNvSpPr txBox="1"/>
          <p:nvPr>
            <p:ph idx="8" type="body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have successfully sent the final draft of our sponsor dinner invitation, as well as sent an invitation to our faculty mentor.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have also worked to develop our team dynamic through collaborative effort and patience.</a:t>
            </a:r>
            <a:endParaRPr/>
          </a:p>
        </p:txBody>
      </p:sp>
      <p:sp>
        <p:nvSpPr>
          <p:cNvPr id="59" name="Google Shape;59;p1"/>
          <p:cNvSpPr txBox="1"/>
          <p:nvPr>
            <p:ph idx="9" type="body"/>
          </p:nvPr>
        </p:nvSpPr>
        <p:spPr>
          <a:xfrm>
            <a:off x="40945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60" name="Google Shape;60;p1"/>
          <p:cNvSpPr txBox="1"/>
          <p:nvPr>
            <p:ph idx="13" type="body"/>
          </p:nvPr>
        </p:nvSpPr>
        <p:spPr>
          <a:xfrm>
            <a:off x="55709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61" name="Google Shape;61;p1"/>
          <p:cNvSpPr txBox="1"/>
          <p:nvPr>
            <p:ph idx="14" type="body"/>
          </p:nvPr>
        </p:nvSpPr>
        <p:spPr>
          <a:xfrm>
            <a:off x="70091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0.5</a:t>
            </a:r>
            <a:endParaRPr/>
          </a:p>
        </p:txBody>
      </p:sp>
      <p:sp>
        <p:nvSpPr>
          <p:cNvPr id="62" name="Google Shape;62;p1"/>
          <p:cNvSpPr txBox="1"/>
          <p:nvPr>
            <p:ph idx="15" type="body"/>
          </p:nvPr>
        </p:nvSpPr>
        <p:spPr>
          <a:xfrm>
            <a:off x="85331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0.5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f7deb3624a_0_0"/>
          <p:cNvSpPr txBox="1"/>
          <p:nvPr>
            <p:ph idx="1" type="body"/>
          </p:nvPr>
        </p:nvSpPr>
        <p:spPr>
          <a:xfrm>
            <a:off x="4030344" y="1379765"/>
            <a:ext cx="2934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68" name="Google Shape;68;gf7deb3624a_0_0"/>
          <p:cNvSpPr txBox="1"/>
          <p:nvPr>
            <p:ph idx="2" type="body"/>
          </p:nvPr>
        </p:nvSpPr>
        <p:spPr>
          <a:xfrm>
            <a:off x="1797413" y="1933762"/>
            <a:ext cx="10226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Timpanogos Special Service District</a:t>
            </a:r>
            <a:endParaRPr/>
          </a:p>
        </p:txBody>
      </p:sp>
      <p:sp>
        <p:nvSpPr>
          <p:cNvPr id="69" name="Google Shape;69;gf7deb3624a_0_0"/>
          <p:cNvSpPr txBox="1"/>
          <p:nvPr>
            <p:ph idx="3" type="body"/>
          </p:nvPr>
        </p:nvSpPr>
        <p:spPr>
          <a:xfrm>
            <a:off x="1797413" y="1656763"/>
            <a:ext cx="10226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Sarah Jaen McClellan, Cat Calancea, Derek Warren, Braden Vance</a:t>
            </a:r>
            <a:endParaRPr/>
          </a:p>
        </p:txBody>
      </p:sp>
      <p:sp>
        <p:nvSpPr>
          <p:cNvPr id="70" name="Google Shape;70;gf7deb3624a_0_0"/>
          <p:cNvSpPr txBox="1"/>
          <p:nvPr>
            <p:ph idx="4" type="body"/>
          </p:nvPr>
        </p:nvSpPr>
        <p:spPr>
          <a:xfrm>
            <a:off x="9397100" y="1360713"/>
            <a:ext cx="2627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October 11</a:t>
            </a:r>
            <a:r>
              <a:rPr baseline="30000" lang="en-US"/>
              <a:t>th</a:t>
            </a:r>
            <a:r>
              <a:rPr lang="en-US"/>
              <a:t>, 2021</a:t>
            </a:r>
            <a:endParaRPr/>
          </a:p>
        </p:txBody>
      </p:sp>
      <p:sp>
        <p:nvSpPr>
          <p:cNvPr id="71" name="Google Shape;71;gf7deb3624a_0_0"/>
          <p:cNvSpPr txBox="1"/>
          <p:nvPr>
            <p:ph idx="10" type="dt"/>
          </p:nvPr>
        </p:nvSpPr>
        <p:spPr>
          <a:xfrm>
            <a:off x="129356" y="639051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10/4/2021</a:t>
            </a:r>
            <a:endParaRPr/>
          </a:p>
        </p:txBody>
      </p:sp>
      <p:sp>
        <p:nvSpPr>
          <p:cNvPr id="72" name="Google Shape;72;gf7deb3624a_0_0"/>
          <p:cNvSpPr txBox="1"/>
          <p:nvPr>
            <p:ph idx="12" type="sldNum"/>
          </p:nvPr>
        </p:nvSpPr>
        <p:spPr>
          <a:xfrm>
            <a:off x="9306447" y="639051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gf7deb3624a_0_0"/>
          <p:cNvSpPr txBox="1"/>
          <p:nvPr>
            <p:ph idx="5" type="body"/>
          </p:nvPr>
        </p:nvSpPr>
        <p:spPr>
          <a:xfrm>
            <a:off x="6256604" y="2627372"/>
            <a:ext cx="5649600" cy="16668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discussed patterns for success in communication and group dynamics.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We committed to our set of lead measures.</a:t>
            </a:r>
            <a:endParaRPr/>
          </a:p>
        </p:txBody>
      </p:sp>
      <p:sp>
        <p:nvSpPr>
          <p:cNvPr id="74" name="Google Shape;74;gf7deb3624a_0_0"/>
          <p:cNvSpPr txBox="1"/>
          <p:nvPr>
            <p:ph idx="6" type="body"/>
          </p:nvPr>
        </p:nvSpPr>
        <p:spPr>
          <a:xfrm>
            <a:off x="6256604" y="4667250"/>
            <a:ext cx="5649600" cy="16668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are prepared to set expectations of communication with our sponsors.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The stage is set for our project to continue.</a:t>
            </a:r>
            <a:endParaRPr/>
          </a:p>
          <a:p>
            <a:pPr indent="-171450" lvl="1" marL="404812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B. V.  will be contacting M. Dalton  to obtain personally extend a dinner invitation and request more information on the project for us to use to form more </a:t>
            </a:r>
            <a:r>
              <a:rPr lang="en-US"/>
              <a:t>intelligent questions</a:t>
            </a:r>
            <a:endParaRPr/>
          </a:p>
        </p:txBody>
      </p:sp>
      <p:sp>
        <p:nvSpPr>
          <p:cNvPr id="75" name="Google Shape;75;gf7deb3624a_0_0"/>
          <p:cNvSpPr txBox="1"/>
          <p:nvPr>
            <p:ph idx="7" type="body"/>
          </p:nvPr>
        </p:nvSpPr>
        <p:spPr>
          <a:xfrm>
            <a:off x="285750" y="2629087"/>
            <a:ext cx="5649600" cy="16668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Established lead measures and implemented plans to maintain their continual achievement.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Set specific goals for ensuring our sponsor’s awareness of dinner.</a:t>
            </a:r>
            <a:endParaRPr/>
          </a:p>
        </p:txBody>
      </p:sp>
      <p:sp>
        <p:nvSpPr>
          <p:cNvPr id="76" name="Google Shape;76;gf7deb3624a_0_0"/>
          <p:cNvSpPr txBox="1"/>
          <p:nvPr>
            <p:ph idx="8" type="body"/>
          </p:nvPr>
        </p:nvSpPr>
        <p:spPr>
          <a:xfrm>
            <a:off x="285750" y="4667250"/>
            <a:ext cx="5649600" cy="166680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91425" spcFirstLastPara="1" rIns="91425" wrap="square" tIns="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</a:pPr>
            <a:r>
              <a:rPr lang="en-US"/>
              <a:t>We have made plans to attempt further means of contact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/>
              <a:t>Our company internal structure is prepared to execute our project on the </a:t>
            </a:r>
            <a:r>
              <a:rPr lang="en-US"/>
              <a:t>receipt</a:t>
            </a:r>
            <a:r>
              <a:rPr lang="en-US"/>
              <a:t> of more information and sponsor guidance.</a:t>
            </a:r>
            <a:endParaRPr/>
          </a:p>
        </p:txBody>
      </p:sp>
      <p:sp>
        <p:nvSpPr>
          <p:cNvPr id="77" name="Google Shape;77;gf7deb3624a_0_0"/>
          <p:cNvSpPr txBox="1"/>
          <p:nvPr>
            <p:ph idx="9" type="body"/>
          </p:nvPr>
        </p:nvSpPr>
        <p:spPr>
          <a:xfrm>
            <a:off x="4094535" y="6518642"/>
            <a:ext cx="3186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78" name="Google Shape;78;gf7deb3624a_0_0"/>
          <p:cNvSpPr txBox="1"/>
          <p:nvPr>
            <p:ph idx="13" type="body"/>
          </p:nvPr>
        </p:nvSpPr>
        <p:spPr>
          <a:xfrm>
            <a:off x="5570909" y="6518642"/>
            <a:ext cx="3186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79" name="Google Shape;79;gf7deb3624a_0_0"/>
          <p:cNvSpPr txBox="1"/>
          <p:nvPr>
            <p:ph idx="14" type="body"/>
          </p:nvPr>
        </p:nvSpPr>
        <p:spPr>
          <a:xfrm>
            <a:off x="7009185" y="6518642"/>
            <a:ext cx="3186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  <p:sp>
        <p:nvSpPr>
          <p:cNvPr id="80" name="Google Shape;80;gf7deb3624a_0_0"/>
          <p:cNvSpPr txBox="1"/>
          <p:nvPr>
            <p:ph idx="15" type="body"/>
          </p:nvPr>
        </p:nvSpPr>
        <p:spPr>
          <a:xfrm>
            <a:off x="8533185" y="6528167"/>
            <a:ext cx="318600" cy="19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/>
              <a:t>1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2017-01-09T14:30:38Z</dcterms:created>
  <dc:creator>Windows User</dc:creator>
</cp:coreProperties>
</file>