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5F2D133-83FB-45AB-92AF-1DCA237C4ACA}" v="59" dt="2021-10-11T17:03:09.688"/>
    <p1510:client id="{37F96BD9-274B-4871-9BB8-7D018B209BCD}" v="244" dt="2021-10-11T17:22:14.857"/>
    <p1510:client id="{8F270C46-375D-458A-BB7F-1FD7904D7344}" v="168" dt="2021-10-11T19:36:27.358"/>
    <p1510:client id="{9A0E07E6-EA50-4E69-8969-E12C3592F25F}" v="173" dt="2021-10-04T17:08:44.030"/>
    <p1510:client id="{D64C4B3B-2E97-4B61-955E-0A3DDD5A2521}" v="727" dt="2021-10-04T16:54:56.43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161" d="100"/>
          <a:sy n="161" d="100"/>
        </p:scale>
        <p:origin x="144" y="22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handoutMaster" Target="handoutMasters/handout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el Hyer" userId="GnSlvXFHEMhbcmY/GbXW8N57XkztER6T4sMpBLXJ75A=" providerId="None" clId="Web-{9A0E07E6-EA50-4E69-8969-E12C3592F25F}"/>
    <pc:docChg chg="modSld">
      <pc:chgData name="Joel Hyer" userId="GnSlvXFHEMhbcmY/GbXW8N57XkztER6T4sMpBLXJ75A=" providerId="None" clId="Web-{9A0E07E6-EA50-4E69-8969-E12C3592F25F}" dt="2021-10-04T17:08:44.030" v="170" actId="20577"/>
      <pc:docMkLst>
        <pc:docMk/>
      </pc:docMkLst>
      <pc:sldChg chg="modSp">
        <pc:chgData name="Joel Hyer" userId="GnSlvXFHEMhbcmY/GbXW8N57XkztER6T4sMpBLXJ75A=" providerId="None" clId="Web-{9A0E07E6-EA50-4E69-8969-E12C3592F25F}" dt="2021-10-04T17:08:44.030" v="170" actId="20577"/>
        <pc:sldMkLst>
          <pc:docMk/>
          <pc:sldMk cId="2244340769" sldId="262"/>
        </pc:sldMkLst>
        <pc:spChg chg="mod">
          <ac:chgData name="Joel Hyer" userId="GnSlvXFHEMhbcmY/GbXW8N57XkztER6T4sMpBLXJ75A=" providerId="None" clId="Web-{9A0E07E6-EA50-4E69-8969-E12C3592F25F}" dt="2021-10-04T17:04:57.258" v="113" actId="20577"/>
          <ac:spMkLst>
            <pc:docMk/>
            <pc:sldMk cId="2244340769" sldId="262"/>
            <ac:spMk id="56" creationId="{74A00497-E432-4EF1-978F-E5733525AE7F}"/>
          </ac:spMkLst>
        </pc:spChg>
        <pc:spChg chg="mod">
          <ac:chgData name="Joel Hyer" userId="GnSlvXFHEMhbcmY/GbXW8N57XkztER6T4sMpBLXJ75A=" providerId="None" clId="Web-{9A0E07E6-EA50-4E69-8969-E12C3592F25F}" dt="2021-10-04T17:08:44.030" v="170" actId="20577"/>
          <ac:spMkLst>
            <pc:docMk/>
            <pc:sldMk cId="2244340769" sldId="262"/>
            <ac:spMk id="57" creationId="{E5F87EC5-E250-4B13-8B29-14AFCC73AC41}"/>
          </ac:spMkLst>
        </pc:spChg>
        <pc:spChg chg="mod">
          <ac:chgData name="Joel Hyer" userId="GnSlvXFHEMhbcmY/GbXW8N57XkztER6T4sMpBLXJ75A=" providerId="None" clId="Web-{9A0E07E6-EA50-4E69-8969-E12C3592F25F}" dt="2021-10-04T17:08:23.811" v="149" actId="20577"/>
          <ac:spMkLst>
            <pc:docMk/>
            <pc:sldMk cId="2244340769" sldId="262"/>
            <ac:spMk id="58" creationId="{4184AAF2-6045-4C31-A944-B52954322012}"/>
          </ac:spMkLst>
        </pc:spChg>
        <pc:spChg chg="mod">
          <ac:chgData name="Joel Hyer" userId="GnSlvXFHEMhbcmY/GbXW8N57XkztER6T4sMpBLXJ75A=" providerId="None" clId="Web-{9A0E07E6-EA50-4E69-8969-E12C3592F25F}" dt="2021-10-04T17:07:34.622" v="144" actId="20577"/>
          <ac:spMkLst>
            <pc:docMk/>
            <pc:sldMk cId="2244340769" sldId="262"/>
            <ac:spMk id="59" creationId="{B3496305-CF47-4592-BD12-2A97609DB8F0}"/>
          </ac:spMkLst>
        </pc:spChg>
      </pc:sldChg>
    </pc:docChg>
  </pc:docChgLst>
  <pc:docChgLst>
    <pc:chgData name="Joel Hyer" userId="GnSlvXFHEMhbcmY/GbXW8N57XkztER6T4sMpBLXJ75A=" providerId="None" clId="Web-{37F96BD9-274B-4871-9BB8-7D018B209BCD}"/>
    <pc:docChg chg="modSld">
      <pc:chgData name="Joel Hyer" userId="GnSlvXFHEMhbcmY/GbXW8N57XkztER6T4sMpBLXJ75A=" providerId="None" clId="Web-{37F96BD9-274B-4871-9BB8-7D018B209BCD}" dt="2021-10-11T17:22:14.857" v="243" actId="20577"/>
      <pc:docMkLst>
        <pc:docMk/>
      </pc:docMkLst>
      <pc:sldChg chg="modSp">
        <pc:chgData name="Joel Hyer" userId="GnSlvXFHEMhbcmY/GbXW8N57XkztER6T4sMpBLXJ75A=" providerId="None" clId="Web-{37F96BD9-274B-4871-9BB8-7D018B209BCD}" dt="2021-10-11T17:22:14.857" v="243" actId="20577"/>
        <pc:sldMkLst>
          <pc:docMk/>
          <pc:sldMk cId="2244340769" sldId="262"/>
        </pc:sldMkLst>
        <pc:spChg chg="mod">
          <ac:chgData name="Joel Hyer" userId="GnSlvXFHEMhbcmY/GbXW8N57XkztER6T4sMpBLXJ75A=" providerId="None" clId="Web-{37F96BD9-274B-4871-9BB8-7D018B209BCD}" dt="2021-10-11T17:15:31.585" v="2" actId="20577"/>
          <ac:spMkLst>
            <pc:docMk/>
            <pc:sldMk cId="2244340769" sldId="262"/>
            <ac:spMk id="55" creationId="{CE4D6B6D-22D4-46DC-B723-33F31A99FDBA}"/>
          </ac:spMkLst>
        </pc:spChg>
        <pc:spChg chg="mod">
          <ac:chgData name="Joel Hyer" userId="GnSlvXFHEMhbcmY/GbXW8N57XkztER6T4sMpBLXJ75A=" providerId="None" clId="Web-{37F96BD9-274B-4871-9BB8-7D018B209BCD}" dt="2021-10-11T17:19:37.427" v="153" actId="20577"/>
          <ac:spMkLst>
            <pc:docMk/>
            <pc:sldMk cId="2244340769" sldId="262"/>
            <ac:spMk id="56" creationId="{74A00497-E432-4EF1-978F-E5733525AE7F}"/>
          </ac:spMkLst>
        </pc:spChg>
        <pc:spChg chg="mod">
          <ac:chgData name="Joel Hyer" userId="GnSlvXFHEMhbcmY/GbXW8N57XkztER6T4sMpBLXJ75A=" providerId="None" clId="Web-{37F96BD9-274B-4871-9BB8-7D018B209BCD}" dt="2021-10-11T17:22:14.857" v="243" actId="20577"/>
          <ac:spMkLst>
            <pc:docMk/>
            <pc:sldMk cId="2244340769" sldId="262"/>
            <ac:spMk id="57" creationId="{E5F87EC5-E250-4B13-8B29-14AFCC73AC41}"/>
          </ac:spMkLst>
        </pc:spChg>
        <pc:spChg chg="mod">
          <ac:chgData name="Joel Hyer" userId="GnSlvXFHEMhbcmY/GbXW8N57XkztER6T4sMpBLXJ75A=" providerId="None" clId="Web-{37F96BD9-274B-4871-9BB8-7D018B209BCD}" dt="2021-10-11T17:18:01.374" v="90" actId="20577"/>
          <ac:spMkLst>
            <pc:docMk/>
            <pc:sldMk cId="2244340769" sldId="262"/>
            <ac:spMk id="58" creationId="{4184AAF2-6045-4C31-A944-B52954322012}"/>
          </ac:spMkLst>
        </pc:spChg>
      </pc:sldChg>
    </pc:docChg>
  </pc:docChgLst>
  <pc:docChgLst>
    <pc:chgData name="Joel Hyer" userId="GnSlvXFHEMhbcmY/GbXW8N57XkztER6T4sMpBLXJ75A=" providerId="None" clId="Web-{D64C4B3B-2E97-4B61-955E-0A3DDD5A2521}"/>
    <pc:docChg chg="modSld">
      <pc:chgData name="Joel Hyer" userId="GnSlvXFHEMhbcmY/GbXW8N57XkztER6T4sMpBLXJ75A=" providerId="None" clId="Web-{D64C4B3B-2E97-4B61-955E-0A3DDD5A2521}" dt="2021-10-04T16:54:56.433" v="719" actId="20577"/>
      <pc:docMkLst>
        <pc:docMk/>
      </pc:docMkLst>
      <pc:sldChg chg="addSp delSp modSp">
        <pc:chgData name="Joel Hyer" userId="GnSlvXFHEMhbcmY/GbXW8N57XkztER6T4sMpBLXJ75A=" providerId="None" clId="Web-{D64C4B3B-2E97-4B61-955E-0A3DDD5A2521}" dt="2021-10-04T16:54:56.433" v="719" actId="20577"/>
        <pc:sldMkLst>
          <pc:docMk/>
          <pc:sldMk cId="2244340769" sldId="262"/>
        </pc:sldMkLst>
        <pc:spChg chg="add del">
          <ac:chgData name="Joel Hyer" userId="GnSlvXFHEMhbcmY/GbXW8N57XkztER6T4sMpBLXJ75A=" providerId="None" clId="Web-{D64C4B3B-2E97-4B61-955E-0A3DDD5A2521}" dt="2021-10-04T16:44:40.043" v="385"/>
          <ac:spMkLst>
            <pc:docMk/>
            <pc:sldMk cId="2244340769" sldId="262"/>
            <ac:spMk id="2" creationId="{68DC7428-91E0-4BFB-95AC-54522F9CF07F}"/>
          </ac:spMkLst>
        </pc:spChg>
        <pc:spChg chg="add del">
          <ac:chgData name="Joel Hyer" userId="GnSlvXFHEMhbcmY/GbXW8N57XkztER6T4sMpBLXJ75A=" providerId="None" clId="Web-{D64C4B3B-2E97-4B61-955E-0A3DDD5A2521}" dt="2021-10-04T16:44:35.715" v="384"/>
          <ac:spMkLst>
            <pc:docMk/>
            <pc:sldMk cId="2244340769" sldId="262"/>
            <ac:spMk id="3" creationId="{1FDA69CB-78C1-4655-98E5-9217CEF3408E}"/>
          </ac:spMkLst>
        </pc:spChg>
        <pc:spChg chg="mod">
          <ac:chgData name="Joel Hyer" userId="GnSlvXFHEMhbcmY/GbXW8N57XkztER6T4sMpBLXJ75A=" providerId="None" clId="Web-{D64C4B3B-2E97-4B61-955E-0A3DDD5A2521}" dt="2021-10-04T16:36:15.594" v="90" actId="20577"/>
          <ac:spMkLst>
            <pc:docMk/>
            <pc:sldMk cId="2244340769" sldId="262"/>
            <ac:spMk id="53" creationId="{CB49774D-0EF7-44AF-80B5-489EBA97059D}"/>
          </ac:spMkLst>
        </pc:spChg>
        <pc:spChg chg="mod">
          <ac:chgData name="Joel Hyer" userId="GnSlvXFHEMhbcmY/GbXW8N57XkztER6T4sMpBLXJ75A=" providerId="None" clId="Web-{D64C4B3B-2E97-4B61-955E-0A3DDD5A2521}" dt="2021-10-04T16:26:56.346" v="12" actId="20577"/>
          <ac:spMkLst>
            <pc:docMk/>
            <pc:sldMk cId="2244340769" sldId="262"/>
            <ac:spMk id="54" creationId="{99BD87C6-74AC-41EA-87D2-4781740DC5D5}"/>
          </ac:spMkLst>
        </pc:spChg>
        <pc:spChg chg="mod">
          <ac:chgData name="Joel Hyer" userId="GnSlvXFHEMhbcmY/GbXW8N57XkztER6T4sMpBLXJ75A=" providerId="None" clId="Web-{D64C4B3B-2E97-4B61-955E-0A3DDD5A2521}" dt="2021-10-04T16:54:20.635" v="701" actId="20577"/>
          <ac:spMkLst>
            <pc:docMk/>
            <pc:sldMk cId="2244340769" sldId="262"/>
            <ac:spMk id="56" creationId="{74A00497-E432-4EF1-978F-E5733525AE7F}"/>
          </ac:spMkLst>
        </pc:spChg>
        <pc:spChg chg="mod">
          <ac:chgData name="Joel Hyer" userId="GnSlvXFHEMhbcmY/GbXW8N57XkztER6T4sMpBLXJ75A=" providerId="None" clId="Web-{D64C4B3B-2E97-4B61-955E-0A3DDD5A2521}" dt="2021-10-04T16:54:56.433" v="719" actId="20577"/>
          <ac:spMkLst>
            <pc:docMk/>
            <pc:sldMk cId="2244340769" sldId="262"/>
            <ac:spMk id="57" creationId="{E5F87EC5-E250-4B13-8B29-14AFCC73AC41}"/>
          </ac:spMkLst>
        </pc:spChg>
        <pc:spChg chg="mod">
          <ac:chgData name="Joel Hyer" userId="GnSlvXFHEMhbcmY/GbXW8N57XkztER6T4sMpBLXJ75A=" providerId="None" clId="Web-{D64C4B3B-2E97-4B61-955E-0A3DDD5A2521}" dt="2021-10-04T16:50:30.067" v="552" actId="20577"/>
          <ac:spMkLst>
            <pc:docMk/>
            <pc:sldMk cId="2244340769" sldId="262"/>
            <ac:spMk id="58" creationId="{4184AAF2-6045-4C31-A944-B52954322012}"/>
          </ac:spMkLst>
        </pc:spChg>
        <pc:spChg chg="mod">
          <ac:chgData name="Joel Hyer" userId="GnSlvXFHEMhbcmY/GbXW8N57XkztER6T4sMpBLXJ75A=" providerId="None" clId="Web-{D64C4B3B-2E97-4B61-955E-0A3DDD5A2521}" dt="2021-10-04T16:54:51.964" v="717" actId="20577"/>
          <ac:spMkLst>
            <pc:docMk/>
            <pc:sldMk cId="2244340769" sldId="262"/>
            <ac:spMk id="59" creationId="{B3496305-CF47-4592-BD12-2A97609DB8F0}"/>
          </ac:spMkLst>
        </pc:spChg>
        <pc:spChg chg="mod">
          <ac:chgData name="Joel Hyer" userId="GnSlvXFHEMhbcmY/GbXW8N57XkztER6T4sMpBLXJ75A=" providerId="None" clId="Web-{D64C4B3B-2E97-4B61-955E-0A3DDD5A2521}" dt="2021-10-04T16:44:46.481" v="386" actId="20577"/>
          <ac:spMkLst>
            <pc:docMk/>
            <pc:sldMk cId="2244340769" sldId="262"/>
            <ac:spMk id="60" creationId="{019ED36C-D77D-4D66-8496-85D993340BA4}"/>
          </ac:spMkLst>
        </pc:spChg>
        <pc:spChg chg="mod">
          <ac:chgData name="Joel Hyer" userId="GnSlvXFHEMhbcmY/GbXW8N57XkztER6T4sMpBLXJ75A=" providerId="None" clId="Web-{D64C4B3B-2E97-4B61-955E-0A3DDD5A2521}" dt="2021-10-04T16:44:50.465" v="387" actId="20577"/>
          <ac:spMkLst>
            <pc:docMk/>
            <pc:sldMk cId="2244340769" sldId="262"/>
            <ac:spMk id="61" creationId="{60FA22DA-24A8-4F28-98EB-346146EBE7D6}"/>
          </ac:spMkLst>
        </pc:spChg>
        <pc:spChg chg="mod">
          <ac:chgData name="Joel Hyer" userId="GnSlvXFHEMhbcmY/GbXW8N57XkztER6T4sMpBLXJ75A=" providerId="None" clId="Web-{D64C4B3B-2E97-4B61-955E-0A3DDD5A2521}" dt="2021-10-04T16:44:55.700" v="388" actId="20577"/>
          <ac:spMkLst>
            <pc:docMk/>
            <pc:sldMk cId="2244340769" sldId="262"/>
            <ac:spMk id="62" creationId="{02ED936C-3470-482E-9801-F4E3AD78195A}"/>
          </ac:spMkLst>
        </pc:spChg>
        <pc:spChg chg="mod">
          <ac:chgData name="Joel Hyer" userId="GnSlvXFHEMhbcmY/GbXW8N57XkztER6T4sMpBLXJ75A=" providerId="None" clId="Web-{D64C4B3B-2E97-4B61-955E-0A3DDD5A2521}" dt="2021-10-04T16:44:59.637" v="389" actId="20577"/>
          <ac:spMkLst>
            <pc:docMk/>
            <pc:sldMk cId="2244340769" sldId="262"/>
            <ac:spMk id="63" creationId="{9BB3E497-3F15-4D5D-BB13-0297D77F05C2}"/>
          </ac:spMkLst>
        </pc:spChg>
      </pc:sldChg>
    </pc:docChg>
  </pc:docChgLst>
  <pc:docChgLst>
    <pc:chgData name="Sam Runyan" userId="jtR4+RdKLKWGf1S86Ek266hQrTN8xuAflD+5AaLpaYE=" providerId="None" clId="Web-{05F2D133-83FB-45AB-92AF-1DCA237C4ACA}"/>
    <pc:docChg chg="modSld">
      <pc:chgData name="Sam Runyan" userId="jtR4+RdKLKWGf1S86Ek266hQrTN8xuAflD+5AaLpaYE=" providerId="None" clId="Web-{05F2D133-83FB-45AB-92AF-1DCA237C4ACA}" dt="2021-10-11T17:03:09.688" v="57" actId="20577"/>
      <pc:docMkLst>
        <pc:docMk/>
      </pc:docMkLst>
      <pc:sldChg chg="modSp">
        <pc:chgData name="Sam Runyan" userId="jtR4+RdKLKWGf1S86Ek266hQrTN8xuAflD+5AaLpaYE=" providerId="None" clId="Web-{05F2D133-83FB-45AB-92AF-1DCA237C4ACA}" dt="2021-10-11T17:03:09.688" v="57" actId="20577"/>
        <pc:sldMkLst>
          <pc:docMk/>
          <pc:sldMk cId="2244340769" sldId="262"/>
        </pc:sldMkLst>
        <pc:spChg chg="mod">
          <ac:chgData name="Sam Runyan" userId="jtR4+RdKLKWGf1S86Ek266hQrTN8xuAflD+5AaLpaYE=" providerId="None" clId="Web-{05F2D133-83FB-45AB-92AF-1DCA237C4ACA}" dt="2021-10-11T17:03:09.688" v="57" actId="20577"/>
          <ac:spMkLst>
            <pc:docMk/>
            <pc:sldMk cId="2244340769" sldId="262"/>
            <ac:spMk id="59" creationId="{B3496305-CF47-4592-BD12-2A97609DB8F0}"/>
          </ac:spMkLst>
        </pc:spChg>
      </pc:sldChg>
    </pc:docChg>
  </pc:docChgLst>
  <pc:docChgLst>
    <pc:chgData name="Sam Runyan" userId="jtR4+RdKLKWGf1S86Ek266hQrTN8xuAflD+5AaLpaYE=" providerId="None" clId="Web-{8F270C46-375D-458A-BB7F-1FD7904D7344}"/>
    <pc:docChg chg="modSld">
      <pc:chgData name="Sam Runyan" userId="jtR4+RdKLKWGf1S86Ek266hQrTN8xuAflD+5AaLpaYE=" providerId="None" clId="Web-{8F270C46-375D-458A-BB7F-1FD7904D7344}" dt="2021-10-11T19:36:27.358" v="159" actId="20577"/>
      <pc:docMkLst>
        <pc:docMk/>
      </pc:docMkLst>
      <pc:sldChg chg="addSp delSp modSp">
        <pc:chgData name="Sam Runyan" userId="jtR4+RdKLKWGf1S86Ek266hQrTN8xuAflD+5AaLpaYE=" providerId="None" clId="Web-{8F270C46-375D-458A-BB7F-1FD7904D7344}" dt="2021-10-11T19:36:27.358" v="159" actId="20577"/>
        <pc:sldMkLst>
          <pc:docMk/>
          <pc:sldMk cId="2244340769" sldId="262"/>
        </pc:sldMkLst>
        <pc:spChg chg="add del">
          <ac:chgData name="Sam Runyan" userId="jtR4+RdKLKWGf1S86Ek266hQrTN8xuAflD+5AaLpaYE=" providerId="None" clId="Web-{8F270C46-375D-458A-BB7F-1FD7904D7344}" dt="2021-10-11T19:14:02.325" v="10"/>
          <ac:spMkLst>
            <pc:docMk/>
            <pc:sldMk cId="2244340769" sldId="262"/>
            <ac:spMk id="2" creationId="{5CFE1365-C729-47ED-B8B1-F636BD27D014}"/>
          </ac:spMkLst>
        </pc:spChg>
        <pc:spChg chg="add mod">
          <ac:chgData name="Sam Runyan" userId="jtR4+RdKLKWGf1S86Ek266hQrTN8xuAflD+5AaLpaYE=" providerId="None" clId="Web-{8F270C46-375D-458A-BB7F-1FD7904D7344}" dt="2021-10-11T19:15:24.377" v="33" actId="1076"/>
          <ac:spMkLst>
            <pc:docMk/>
            <pc:sldMk cId="2244340769" sldId="262"/>
            <ac:spMk id="3" creationId="{DFCD3A05-B31E-4A35-B722-8D14E15A204A}"/>
          </ac:spMkLst>
        </pc:spChg>
        <pc:spChg chg="add mod">
          <ac:chgData name="Sam Runyan" userId="jtR4+RdKLKWGf1S86Ek266hQrTN8xuAflD+5AaLpaYE=" providerId="None" clId="Web-{8F270C46-375D-458A-BB7F-1FD7904D7344}" dt="2021-10-11T19:15:59.019" v="37" actId="1076"/>
          <ac:spMkLst>
            <pc:docMk/>
            <pc:sldMk cId="2244340769" sldId="262"/>
            <ac:spMk id="18" creationId="{1CB33F1B-6850-4110-B727-85307BA1AB28}"/>
          </ac:spMkLst>
        </pc:spChg>
        <pc:spChg chg="mod">
          <ac:chgData name="Sam Runyan" userId="jtR4+RdKLKWGf1S86Ek266hQrTN8xuAflD+5AaLpaYE=" providerId="None" clId="Web-{8F270C46-375D-458A-BB7F-1FD7904D7344}" dt="2021-10-11T19:34:52.509" v="133" actId="20577"/>
          <ac:spMkLst>
            <pc:docMk/>
            <pc:sldMk cId="2244340769" sldId="262"/>
            <ac:spMk id="56" creationId="{74A00497-E432-4EF1-978F-E5733525AE7F}"/>
          </ac:spMkLst>
        </pc:spChg>
        <pc:spChg chg="mod">
          <ac:chgData name="Sam Runyan" userId="jtR4+RdKLKWGf1S86Ek266hQrTN8xuAflD+5AaLpaYE=" providerId="None" clId="Web-{8F270C46-375D-458A-BB7F-1FD7904D7344}" dt="2021-10-11T19:36:27.358" v="159" actId="20577"/>
          <ac:spMkLst>
            <pc:docMk/>
            <pc:sldMk cId="2244340769" sldId="262"/>
            <ac:spMk id="57" creationId="{E5F87EC5-E250-4B13-8B29-14AFCC73AC41}"/>
          </ac:spMkLst>
        </pc:spChg>
        <pc:spChg chg="mod">
          <ac:chgData name="Sam Runyan" userId="jtR4+RdKLKWGf1S86Ek266hQrTN8xuAflD+5AaLpaYE=" providerId="None" clId="Web-{8F270C46-375D-458A-BB7F-1FD7904D7344}" dt="2021-10-11T19:35:15.870" v="149" actId="20577"/>
          <ac:spMkLst>
            <pc:docMk/>
            <pc:sldMk cId="2244340769" sldId="262"/>
            <ac:spMk id="58" creationId="{4184AAF2-6045-4C31-A944-B52954322012}"/>
          </ac:spMkLst>
        </pc:spChg>
        <pc:spChg chg="mod">
          <ac:chgData name="Sam Runyan" userId="jtR4+RdKLKWGf1S86Ek266hQrTN8xuAflD+5AaLpaYE=" providerId="None" clId="Web-{8F270C46-375D-458A-BB7F-1FD7904D7344}" dt="2021-10-11T19:33:38.270" v="102" actId="20577"/>
          <ac:spMkLst>
            <pc:docMk/>
            <pc:sldMk cId="2244340769" sldId="262"/>
            <ac:spMk id="59" creationId="{B3496305-CF47-4592-BD12-2A97609DB8F0}"/>
          </ac:spMkLst>
        </pc:spChg>
        <pc:spChg chg="mod">
          <ac:chgData name="Sam Runyan" userId="jtR4+RdKLKWGf1S86Ek266hQrTN8xuAflD+5AaLpaYE=" providerId="None" clId="Web-{8F270C46-375D-458A-BB7F-1FD7904D7344}" dt="2021-10-11T19:20:08.597" v="39" actId="20577"/>
          <ac:spMkLst>
            <pc:docMk/>
            <pc:sldMk cId="2244340769" sldId="262"/>
            <ac:spMk id="60" creationId="{019ED36C-D77D-4D66-8496-85D993340BA4}"/>
          </ac:spMkLst>
        </pc:spChg>
        <pc:spChg chg="mod">
          <ac:chgData name="Sam Runyan" userId="jtR4+RdKLKWGf1S86Ek266hQrTN8xuAflD+5AaLpaYE=" providerId="None" clId="Web-{8F270C46-375D-458A-BB7F-1FD7904D7344}" dt="2021-10-11T19:20:10.972" v="40" actId="20577"/>
          <ac:spMkLst>
            <pc:docMk/>
            <pc:sldMk cId="2244340769" sldId="262"/>
            <ac:spMk id="61" creationId="{60FA22DA-24A8-4F28-98EB-346146EBE7D6}"/>
          </ac:spMkLst>
        </pc:spChg>
        <pc:spChg chg="mod">
          <ac:chgData name="Sam Runyan" userId="jtR4+RdKLKWGf1S86Ek266hQrTN8xuAflD+5AaLpaYE=" providerId="None" clId="Web-{8F270C46-375D-458A-BB7F-1FD7904D7344}" dt="2021-10-11T19:20:13.847" v="41" actId="20577"/>
          <ac:spMkLst>
            <pc:docMk/>
            <pc:sldMk cId="2244340769" sldId="262"/>
            <ac:spMk id="62" creationId="{02ED936C-3470-482E-9801-F4E3AD78195A}"/>
          </ac:spMkLst>
        </pc:spChg>
        <pc:spChg chg="mod">
          <ac:chgData name="Sam Runyan" userId="jtR4+RdKLKWGf1S86Ek266hQrTN8xuAflD+5AaLpaYE=" providerId="None" clId="Web-{8F270C46-375D-458A-BB7F-1FD7904D7344}" dt="2021-10-11T19:20:17.332" v="42" actId="20577"/>
          <ac:spMkLst>
            <pc:docMk/>
            <pc:sldMk cId="2244340769" sldId="262"/>
            <ac:spMk id="63" creationId="{9BB3E497-3F15-4D5D-BB13-0297D77F05C2}"/>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October 11, 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October 11, 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4030344" y="1379765"/>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58309" y="1379764"/>
            <a:ext cx="3858429" cy="276999"/>
          </a:xfrm>
          <a:prstGeom prst="rect">
            <a:avLst/>
          </a:prstGeom>
          <a:noFill/>
        </p:spPr>
        <p:txBody>
          <a:bodyPr wrap="none" lIns="0" tIns="0" rIns="0" bIns="0" rtlCol="0" anchor="ctr" anchorCtr="1">
            <a:spAutoFit/>
          </a:bodyPr>
          <a:lstStyle/>
          <a:p>
            <a:pPr algn="ctr"/>
            <a:r>
              <a:rPr lang="en-US" b="1" dirty="0"/>
              <a:t>Project Status Report</a:t>
            </a:r>
            <a:r>
              <a:rPr lang="en-US" b="1"/>
              <a:t>:  CEEn-2019CPST-0</a:t>
            </a:r>
            <a:endParaRPr lang="en-US" b="1" dirty="0"/>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10/11/2021</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40945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55709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70091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85331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10/11/2021</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33870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8634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63017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77781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F75A987A-9A48-48A7-8040-33021E74DA0E}"/>
              </a:ext>
            </a:extLst>
          </p:cNvPr>
          <p:cNvSpPr>
            <a:spLocks noGrp="1"/>
          </p:cNvSpPr>
          <p:nvPr>
            <p:ph type="body" sz="quarter" idx="10"/>
          </p:nvPr>
        </p:nvSpPr>
        <p:spPr/>
        <p:txBody>
          <a:bodyPr/>
          <a:lstStyle/>
          <a:p>
            <a:r>
              <a:rPr lang="en-US" dirty="0"/>
              <a:t>04</a:t>
            </a:r>
          </a:p>
        </p:txBody>
      </p:sp>
      <p:sp>
        <p:nvSpPr>
          <p:cNvPr id="53" name="Text Placeholder 52">
            <a:extLst>
              <a:ext uri="{FF2B5EF4-FFF2-40B4-BE49-F238E27FC236}">
                <a16:creationId xmlns:a16="http://schemas.microsoft.com/office/drawing/2014/main" id="{CB49774D-0EF7-44AF-80B5-489EBA97059D}"/>
              </a:ext>
            </a:extLst>
          </p:cNvPr>
          <p:cNvSpPr>
            <a:spLocks noGrp="1"/>
          </p:cNvSpPr>
          <p:nvPr>
            <p:ph type="body" sz="quarter" idx="11"/>
          </p:nvPr>
        </p:nvSpPr>
        <p:spPr/>
        <p:txBody>
          <a:bodyPr vert="horz" wrap="none" lIns="0" tIns="0" rIns="0" bIns="0" rtlCol="0" anchor="t">
            <a:noAutofit/>
          </a:bodyPr>
          <a:lstStyle/>
          <a:p>
            <a:r>
              <a:rPr lang="en-US" dirty="0">
                <a:cs typeface="Calibri"/>
              </a:rPr>
              <a:t>Analyzing the future changes in traffic patterns due to the BYU housing policy change</a:t>
            </a:r>
          </a:p>
        </p:txBody>
      </p:sp>
      <p:sp>
        <p:nvSpPr>
          <p:cNvPr id="54" name="Text Placeholder 53">
            <a:extLst>
              <a:ext uri="{FF2B5EF4-FFF2-40B4-BE49-F238E27FC236}">
                <a16:creationId xmlns:a16="http://schemas.microsoft.com/office/drawing/2014/main" id="{99BD87C6-74AC-41EA-87D2-4781740DC5D5}"/>
              </a:ext>
            </a:extLst>
          </p:cNvPr>
          <p:cNvSpPr>
            <a:spLocks noGrp="1"/>
          </p:cNvSpPr>
          <p:nvPr>
            <p:ph type="body" sz="quarter" idx="12"/>
          </p:nvPr>
        </p:nvSpPr>
        <p:spPr/>
        <p:txBody>
          <a:bodyPr vert="horz" wrap="none" lIns="0" tIns="0" rIns="0" bIns="0" rtlCol="0" anchor="t">
            <a:noAutofit/>
          </a:bodyPr>
          <a:lstStyle/>
          <a:p>
            <a:r>
              <a:rPr lang="en-US" dirty="0"/>
              <a:t>Matthew Davis, Shannon Andersen, Sam Runyan, and Joel Hyer </a:t>
            </a:r>
          </a:p>
        </p:txBody>
      </p:sp>
      <p:sp>
        <p:nvSpPr>
          <p:cNvPr id="55" name="Text Placeholder 54">
            <a:extLst>
              <a:ext uri="{FF2B5EF4-FFF2-40B4-BE49-F238E27FC236}">
                <a16:creationId xmlns:a16="http://schemas.microsoft.com/office/drawing/2014/main" id="{CE4D6B6D-22D4-46DC-B723-33F31A99FDBA}"/>
              </a:ext>
            </a:extLst>
          </p:cNvPr>
          <p:cNvSpPr>
            <a:spLocks noGrp="1"/>
          </p:cNvSpPr>
          <p:nvPr>
            <p:ph type="body" sz="quarter" idx="13"/>
          </p:nvPr>
        </p:nvSpPr>
        <p:spPr/>
        <p:txBody>
          <a:bodyPr vert="horz" wrap="none" lIns="0" tIns="0" rIns="0" bIns="0" rtlCol="0" anchor="t">
            <a:noAutofit/>
          </a:bodyPr>
          <a:lstStyle/>
          <a:p>
            <a:r>
              <a:rPr lang="en-US" dirty="0"/>
              <a:t>10/11/2021</a:t>
            </a:r>
          </a:p>
        </p:txBody>
      </p:sp>
      <p:sp>
        <p:nvSpPr>
          <p:cNvPr id="6" name="Date Placeholder 5">
            <a:extLst>
              <a:ext uri="{FF2B5EF4-FFF2-40B4-BE49-F238E27FC236}">
                <a16:creationId xmlns:a16="http://schemas.microsoft.com/office/drawing/2014/main" id="{210F6063-A99B-4DE4-A128-1A3094581307}"/>
              </a:ext>
            </a:extLst>
          </p:cNvPr>
          <p:cNvSpPr>
            <a:spLocks noGrp="1"/>
          </p:cNvSpPr>
          <p:nvPr>
            <p:ph type="dt" sz="half" idx="2"/>
          </p:nvPr>
        </p:nvSpPr>
        <p:spPr/>
        <p:txBody>
          <a:bodyPr/>
          <a:lstStyle/>
          <a:p>
            <a:fld id="{A6977451-84E2-460E-BB82-A584FC533E7F}" type="datetime1">
              <a:rPr lang="en-US" smtClean="0"/>
              <a:t>10/11/2021</a:t>
            </a:fld>
            <a:endParaRPr lang="en-US" dirty="0"/>
          </a:p>
        </p:txBody>
      </p:sp>
      <p:sp>
        <p:nvSpPr>
          <p:cNvPr id="7" name="Slide Number Placeholder 6">
            <a:extLst>
              <a:ext uri="{FF2B5EF4-FFF2-40B4-BE49-F238E27FC236}">
                <a16:creationId xmlns:a16="http://schemas.microsoft.com/office/drawing/2014/main" id="{3F47F5E0-2B0E-4135-A923-8D97EF699E17}"/>
              </a:ext>
            </a:extLst>
          </p:cNvPr>
          <p:cNvSpPr>
            <a:spLocks noGrp="1"/>
          </p:cNvSpPr>
          <p:nvPr>
            <p:ph type="sldNum" sz="quarter" idx="4"/>
          </p:nvPr>
        </p:nvSpPr>
        <p:spPr/>
        <p:txBody>
          <a:bodyPr/>
          <a:lstStyle/>
          <a:p>
            <a:fld id="{D2274445-9E35-463B-B5C8-659CE7C73DE6}" type="slidenum">
              <a:rPr lang="en-US" smtClean="0"/>
              <a:t>1</a:t>
            </a:fld>
            <a:endParaRPr lang="en-US"/>
          </a:p>
        </p:txBody>
      </p:sp>
      <p:sp>
        <p:nvSpPr>
          <p:cNvPr id="56" name="Content Placeholder 55">
            <a:extLst>
              <a:ext uri="{FF2B5EF4-FFF2-40B4-BE49-F238E27FC236}">
                <a16:creationId xmlns:a16="http://schemas.microsoft.com/office/drawing/2014/main" id="{74A00497-E432-4EF1-978F-E5733525AE7F}"/>
              </a:ext>
            </a:extLst>
          </p:cNvPr>
          <p:cNvSpPr>
            <a:spLocks noGrp="1"/>
          </p:cNvSpPr>
          <p:nvPr>
            <p:ph sz="quarter" idx="15"/>
          </p:nvPr>
        </p:nvSpPr>
        <p:spPr/>
        <p:txBody>
          <a:bodyPr vert="horz" lIns="91440" tIns="0" rIns="91440" bIns="0" rtlCol="0" anchor="t">
            <a:normAutofit/>
          </a:bodyPr>
          <a:lstStyle/>
          <a:p>
            <a:r>
              <a:rPr lang="en-US" dirty="0">
                <a:cs typeface="Calibri"/>
              </a:rPr>
              <a:t>Inquire from the BYU Police if there are data that they can provide to us about the number of students parking on campus collected from their automatic license scanning technology and parking permits database.</a:t>
            </a:r>
          </a:p>
          <a:p>
            <a:r>
              <a:rPr lang="en-US" dirty="0">
                <a:cs typeface="Calibri"/>
              </a:rPr>
              <a:t>Determine a design component as our end goal that is relevant to helping to alleviate congestion and parking. </a:t>
            </a:r>
          </a:p>
          <a:p>
            <a:r>
              <a:rPr lang="en-US" dirty="0">
                <a:cs typeface="Calibri"/>
              </a:rPr>
              <a:t>Conduct literature review of similar studies conducted at universities.</a:t>
            </a:r>
          </a:p>
        </p:txBody>
      </p:sp>
      <p:sp>
        <p:nvSpPr>
          <p:cNvPr id="57" name="Content Placeholder 56">
            <a:extLst>
              <a:ext uri="{FF2B5EF4-FFF2-40B4-BE49-F238E27FC236}">
                <a16:creationId xmlns:a16="http://schemas.microsoft.com/office/drawing/2014/main" id="{E5F87EC5-E250-4B13-8B29-14AFCC73AC41}"/>
              </a:ext>
            </a:extLst>
          </p:cNvPr>
          <p:cNvSpPr>
            <a:spLocks noGrp="1"/>
          </p:cNvSpPr>
          <p:nvPr>
            <p:ph sz="quarter" idx="17"/>
          </p:nvPr>
        </p:nvSpPr>
        <p:spPr/>
        <p:txBody>
          <a:bodyPr vert="horz" lIns="91440" tIns="0" rIns="91440" bIns="0" rtlCol="0" anchor="t">
            <a:normAutofit/>
          </a:bodyPr>
          <a:lstStyle/>
          <a:p>
            <a:r>
              <a:rPr lang="en-US" dirty="0">
                <a:cs typeface="Calibri"/>
              </a:rPr>
              <a:t>Our team is in the forming phase. We are currently,</a:t>
            </a:r>
          </a:p>
          <a:p>
            <a:pPr marL="404495" lvl="1" indent="-171450">
              <a:buFont typeface="Courier New" panose="05000000000000000000" pitchFamily="2" charset="2"/>
              <a:buChar char="o"/>
            </a:pPr>
            <a:r>
              <a:rPr lang="en-US" dirty="0">
                <a:cs typeface="Calibri"/>
              </a:rPr>
              <a:t>Getting to know one another and learning each other's strengths,</a:t>
            </a:r>
          </a:p>
          <a:p>
            <a:pPr marL="404495" lvl="1" indent="-171450">
              <a:buFont typeface="Courier New" panose="05000000000000000000" pitchFamily="2" charset="2"/>
              <a:buChar char="o"/>
            </a:pPr>
            <a:r>
              <a:rPr lang="en-US">
                <a:cs typeface="Calibri"/>
              </a:rPr>
              <a:t>Determining the most effective design component as an end goal to alleviate future </a:t>
            </a:r>
            <a:r>
              <a:rPr lang="en-US" dirty="0">
                <a:cs typeface="Calibri"/>
              </a:rPr>
              <a:t>traffic congestion and parking issues due to the housing policy change.</a:t>
            </a:r>
          </a:p>
          <a:p>
            <a:r>
              <a:rPr lang="en-US" dirty="0">
                <a:cs typeface="Calibri"/>
              </a:rPr>
              <a:t>One potential data source we are considering is the BYU Police's parking database to </a:t>
            </a:r>
            <a:r>
              <a:rPr lang="en-US">
                <a:cs typeface="Calibri"/>
              </a:rPr>
              <a:t>see how many students drive to campus. (Or we could perform counts ourselves.)</a:t>
            </a:r>
          </a:p>
        </p:txBody>
      </p:sp>
      <p:sp>
        <p:nvSpPr>
          <p:cNvPr id="58" name="Content Placeholder 57">
            <a:extLst>
              <a:ext uri="{FF2B5EF4-FFF2-40B4-BE49-F238E27FC236}">
                <a16:creationId xmlns:a16="http://schemas.microsoft.com/office/drawing/2014/main" id="{4184AAF2-6045-4C31-A944-B52954322012}"/>
              </a:ext>
            </a:extLst>
          </p:cNvPr>
          <p:cNvSpPr>
            <a:spLocks noGrp="1"/>
          </p:cNvSpPr>
          <p:nvPr>
            <p:ph sz="quarter" idx="18"/>
          </p:nvPr>
        </p:nvSpPr>
        <p:spPr/>
        <p:txBody>
          <a:bodyPr vert="horz" lIns="91440" tIns="0" rIns="91440" bIns="0" rtlCol="0" anchor="t">
            <a:normAutofit/>
          </a:bodyPr>
          <a:lstStyle/>
          <a:p>
            <a:r>
              <a:rPr lang="en-US" dirty="0">
                <a:cs typeface="Calibri"/>
              </a:rPr>
              <a:t>Deciding how to obtain data to determine current (Fall 2021-Winter 2022) parking  conditions and future (Fall 2022-Winter 2023) parking conditions in the vicinity of BYU.</a:t>
            </a:r>
          </a:p>
          <a:p>
            <a:r>
              <a:rPr lang="en-US" dirty="0">
                <a:cs typeface="Calibri"/>
              </a:rPr>
              <a:t>Determining the design component of our project (bike lanes, additional transit projects, etc.).</a:t>
            </a:r>
          </a:p>
          <a:p>
            <a:r>
              <a:rPr lang="en-US" dirty="0">
                <a:cs typeface="Calibri"/>
              </a:rPr>
              <a:t>We may encounter opposition from BYU Parking.</a:t>
            </a:r>
          </a:p>
          <a:p>
            <a:endParaRPr lang="en-US" dirty="0">
              <a:cs typeface="Calibri"/>
            </a:endParaRPr>
          </a:p>
        </p:txBody>
      </p:sp>
      <p:sp>
        <p:nvSpPr>
          <p:cNvPr id="59" name="Content Placeholder 58">
            <a:extLst>
              <a:ext uri="{FF2B5EF4-FFF2-40B4-BE49-F238E27FC236}">
                <a16:creationId xmlns:a16="http://schemas.microsoft.com/office/drawing/2014/main" id="{B3496305-CF47-4592-BD12-2A97609DB8F0}"/>
              </a:ext>
            </a:extLst>
          </p:cNvPr>
          <p:cNvSpPr>
            <a:spLocks noGrp="1"/>
          </p:cNvSpPr>
          <p:nvPr>
            <p:ph sz="quarter" idx="19"/>
          </p:nvPr>
        </p:nvSpPr>
        <p:spPr/>
        <p:txBody>
          <a:bodyPr vert="horz" lIns="91440" tIns="0" rIns="91440" bIns="0" rtlCol="0" anchor="t">
            <a:normAutofit/>
          </a:bodyPr>
          <a:lstStyle/>
          <a:p>
            <a:r>
              <a:rPr lang="en-US" dirty="0">
                <a:cs typeface="Calibri"/>
              </a:rPr>
              <a:t>Met with project sponsor, Dr. Schultz, and Dr. Macfarlane's transportation capstone team to determine further courses of action on 10/7/21.</a:t>
            </a:r>
            <a:endParaRPr lang="en-US" dirty="0"/>
          </a:p>
          <a:p>
            <a:r>
              <a:rPr lang="en-US" dirty="0">
                <a:cs typeface="Calibri"/>
              </a:rPr>
              <a:t>Discussed data collection methods (potentially through BYU Parking contact, Lieutenant Rich Christensen)</a:t>
            </a:r>
          </a:p>
        </p:txBody>
      </p:sp>
      <p:sp>
        <p:nvSpPr>
          <p:cNvPr id="60" name="Text Placeholder 59">
            <a:extLst>
              <a:ext uri="{FF2B5EF4-FFF2-40B4-BE49-F238E27FC236}">
                <a16:creationId xmlns:a16="http://schemas.microsoft.com/office/drawing/2014/main" id="{019ED36C-D77D-4D66-8496-85D993340BA4}"/>
              </a:ext>
            </a:extLst>
          </p:cNvPr>
          <p:cNvSpPr>
            <a:spLocks noGrp="1"/>
          </p:cNvSpPr>
          <p:nvPr>
            <p:ph type="body" sz="quarter" idx="20"/>
          </p:nvPr>
        </p:nvSpPr>
        <p:spPr/>
        <p:txBody>
          <a:bodyPr/>
          <a:lstStyle/>
          <a:p>
            <a:r>
              <a:rPr lang="en-US" dirty="0">
                <a:cs typeface="Calibri"/>
              </a:rPr>
              <a:t>3</a:t>
            </a:r>
            <a:endParaRPr lang="en-US" dirty="0"/>
          </a:p>
        </p:txBody>
      </p:sp>
      <p:sp>
        <p:nvSpPr>
          <p:cNvPr id="61" name="Text Placeholder 60">
            <a:extLst>
              <a:ext uri="{FF2B5EF4-FFF2-40B4-BE49-F238E27FC236}">
                <a16:creationId xmlns:a16="http://schemas.microsoft.com/office/drawing/2014/main" id="{60FA22DA-24A8-4F28-98EB-346146EBE7D6}"/>
              </a:ext>
            </a:extLst>
          </p:cNvPr>
          <p:cNvSpPr>
            <a:spLocks noGrp="1"/>
          </p:cNvSpPr>
          <p:nvPr>
            <p:ph type="body" sz="quarter" idx="21"/>
          </p:nvPr>
        </p:nvSpPr>
        <p:spPr/>
        <p:txBody>
          <a:bodyPr/>
          <a:lstStyle/>
          <a:p>
            <a:r>
              <a:rPr lang="en-US" dirty="0">
                <a:cs typeface="Calibri"/>
              </a:rPr>
              <a:t>3</a:t>
            </a:r>
          </a:p>
        </p:txBody>
      </p:sp>
      <p:sp>
        <p:nvSpPr>
          <p:cNvPr id="62" name="Text Placeholder 61">
            <a:extLst>
              <a:ext uri="{FF2B5EF4-FFF2-40B4-BE49-F238E27FC236}">
                <a16:creationId xmlns:a16="http://schemas.microsoft.com/office/drawing/2014/main" id="{02ED936C-3470-482E-9801-F4E3AD78195A}"/>
              </a:ext>
            </a:extLst>
          </p:cNvPr>
          <p:cNvSpPr>
            <a:spLocks noGrp="1"/>
          </p:cNvSpPr>
          <p:nvPr>
            <p:ph type="body" sz="quarter" idx="22"/>
          </p:nvPr>
        </p:nvSpPr>
        <p:spPr/>
        <p:txBody>
          <a:bodyPr/>
          <a:lstStyle/>
          <a:p>
            <a:r>
              <a:rPr lang="en-US" dirty="0">
                <a:cs typeface="Calibri"/>
              </a:rPr>
              <a:t>3</a:t>
            </a:r>
          </a:p>
        </p:txBody>
      </p:sp>
      <p:sp>
        <p:nvSpPr>
          <p:cNvPr id="63" name="Text Placeholder 62">
            <a:extLst>
              <a:ext uri="{FF2B5EF4-FFF2-40B4-BE49-F238E27FC236}">
                <a16:creationId xmlns:a16="http://schemas.microsoft.com/office/drawing/2014/main" id="{9BB3E497-3F15-4D5D-BB13-0297D77F05C2}"/>
              </a:ext>
            </a:extLst>
          </p:cNvPr>
          <p:cNvSpPr>
            <a:spLocks noGrp="1"/>
          </p:cNvSpPr>
          <p:nvPr>
            <p:ph type="body" sz="quarter" idx="23"/>
          </p:nvPr>
        </p:nvSpPr>
        <p:spPr/>
        <p:txBody>
          <a:bodyPr/>
          <a:lstStyle/>
          <a:p>
            <a:r>
              <a:rPr lang="en-US" dirty="0">
                <a:cs typeface="Calibri"/>
              </a:rPr>
              <a:t>3</a:t>
            </a:r>
          </a:p>
        </p:txBody>
      </p:sp>
      <p:sp>
        <p:nvSpPr>
          <p:cNvPr id="3" name="Rectangle 2">
            <a:extLst>
              <a:ext uri="{FF2B5EF4-FFF2-40B4-BE49-F238E27FC236}">
                <a16:creationId xmlns:a16="http://schemas.microsoft.com/office/drawing/2014/main" id="{DFCD3A05-B31E-4A35-B722-8D14E15A204A}"/>
              </a:ext>
            </a:extLst>
          </p:cNvPr>
          <p:cNvSpPr/>
          <p:nvPr/>
        </p:nvSpPr>
        <p:spPr>
          <a:xfrm>
            <a:off x="6136845" y="6530759"/>
            <a:ext cx="871779" cy="219559"/>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cs typeface="Calibri"/>
              </a:rPr>
              <a:t>Member #3</a:t>
            </a:r>
          </a:p>
        </p:txBody>
      </p:sp>
      <p:sp>
        <p:nvSpPr>
          <p:cNvPr id="18" name="Rectangle 17">
            <a:extLst>
              <a:ext uri="{FF2B5EF4-FFF2-40B4-BE49-F238E27FC236}">
                <a16:creationId xmlns:a16="http://schemas.microsoft.com/office/drawing/2014/main" id="{1CB33F1B-6850-4110-B727-85307BA1AB28}"/>
              </a:ext>
            </a:extLst>
          </p:cNvPr>
          <p:cNvSpPr/>
          <p:nvPr/>
        </p:nvSpPr>
        <p:spPr>
          <a:xfrm>
            <a:off x="7660844" y="6530758"/>
            <a:ext cx="871779" cy="219559"/>
          </a:xfrm>
          <a:prstGeom prst="rect">
            <a:avLst/>
          </a:prstGeom>
          <a:ln>
            <a:noFill/>
          </a:ln>
        </p:spPr>
        <p:style>
          <a:lnRef idx="2">
            <a:schemeClr val="dk1"/>
          </a:lnRef>
          <a:fillRef idx="1">
            <a:schemeClr val="lt1"/>
          </a:fillRef>
          <a:effectRef idx="0">
            <a:schemeClr val="dk1"/>
          </a:effectRef>
          <a:fontRef idx="minor">
            <a:schemeClr val="dk1"/>
          </a:fontRef>
        </p:style>
        <p:txBody>
          <a:bodyPr lIns="91440" tIns="45720" rIns="91440" bIns="45720" rtlCol="0" anchor="ctr"/>
          <a:lstStyle/>
          <a:p>
            <a:pPr algn="ctr"/>
            <a:r>
              <a:rPr lang="en-US" sz="1000" b="1" dirty="0">
                <a:cs typeface="Calibri"/>
              </a:rPr>
              <a:t>Member #4</a:t>
            </a:r>
          </a:p>
        </p:txBody>
      </p:sp>
    </p:spTree>
    <p:extLst>
      <p:ext uri="{BB962C8B-B14F-4D97-AF65-F5344CB8AC3E}">
        <p14:creationId xmlns:p14="http://schemas.microsoft.com/office/powerpoint/2010/main" val="224434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374</TotalTime>
  <Words>8</Words>
  <Application>Microsoft Office PowerPoint</Application>
  <PresentationFormat>Widescreen</PresentationFormat>
  <Paragraphs>5</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Joel Clegg Hyer</cp:lastModifiedBy>
  <cp:revision>299</cp:revision>
  <dcterms:created xsi:type="dcterms:W3CDTF">2017-01-09T14:30:38Z</dcterms:created>
  <dcterms:modified xsi:type="dcterms:W3CDTF">2021-10-11T19:36:32Z</dcterms:modified>
</cp:coreProperties>
</file>