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D5D"/>
    <a:srgbClr val="0000FF"/>
    <a:srgbClr val="000066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905EAE-9820-4701-90DF-9F78A5464625}" v="567" dt="2021-10-25T23:06:08.836"/>
    <p1510:client id="{181572D9-3201-4FFB-BB8F-E8FD53C26B80}" v="15" dt="2021-10-25T23:06:31.3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78" d="100"/>
          <a:sy n="78" d="100"/>
        </p:scale>
        <p:origin x="-24" y="1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el Hyer" userId="GnSlvXFHEMhbcmY/GbXW8N57XkztER6T4sMpBLXJ75A=" providerId="None" clId="Web-{15905EAE-9820-4701-90DF-9F78A5464625}"/>
    <pc:docChg chg="modSld">
      <pc:chgData name="Joel Hyer" userId="GnSlvXFHEMhbcmY/GbXW8N57XkztER6T4sMpBLXJ75A=" providerId="None" clId="Web-{15905EAE-9820-4701-90DF-9F78A5464625}" dt="2021-10-25T23:06:07.149" v="559" actId="20577"/>
      <pc:docMkLst>
        <pc:docMk/>
      </pc:docMkLst>
      <pc:sldChg chg="modSp">
        <pc:chgData name="Joel Hyer" userId="GnSlvXFHEMhbcmY/GbXW8N57XkztER6T4sMpBLXJ75A=" providerId="None" clId="Web-{15905EAE-9820-4701-90DF-9F78A5464625}" dt="2021-10-25T23:06:07.149" v="559" actId="20577"/>
        <pc:sldMkLst>
          <pc:docMk/>
          <pc:sldMk cId="2244340769" sldId="262"/>
        </pc:sldMkLst>
        <pc:spChg chg="mod">
          <ac:chgData name="Joel Hyer" userId="GnSlvXFHEMhbcmY/GbXW8N57XkztER6T4sMpBLXJ75A=" providerId="None" clId="Web-{15905EAE-9820-4701-90DF-9F78A5464625}" dt="2021-10-25T23:05:19.583" v="505" actId="20577"/>
          <ac:spMkLst>
            <pc:docMk/>
            <pc:sldMk cId="2244340769" sldId="262"/>
            <ac:spMk id="56" creationId="{74A00497-E432-4EF1-978F-E5733525AE7F}"/>
          </ac:spMkLst>
        </pc:spChg>
        <pc:spChg chg="mod">
          <ac:chgData name="Joel Hyer" userId="GnSlvXFHEMhbcmY/GbXW8N57XkztER6T4sMpBLXJ75A=" providerId="None" clId="Web-{15905EAE-9820-4701-90DF-9F78A5464625}" dt="2021-10-25T23:05:52.070" v="555" actId="20577"/>
          <ac:spMkLst>
            <pc:docMk/>
            <pc:sldMk cId="2244340769" sldId="262"/>
            <ac:spMk id="57" creationId="{E5F87EC5-E250-4B13-8B29-14AFCC73AC41}"/>
          </ac:spMkLst>
        </pc:spChg>
        <pc:spChg chg="mod">
          <ac:chgData name="Joel Hyer" userId="GnSlvXFHEMhbcmY/GbXW8N57XkztER6T4sMpBLXJ75A=" providerId="None" clId="Web-{15905EAE-9820-4701-90DF-9F78A5464625}" dt="2021-10-25T22:53:29.978" v="79" actId="20577"/>
          <ac:spMkLst>
            <pc:docMk/>
            <pc:sldMk cId="2244340769" sldId="262"/>
            <ac:spMk id="58" creationId="{4184AAF2-6045-4C31-A944-B52954322012}"/>
          </ac:spMkLst>
        </pc:spChg>
        <pc:spChg chg="mod">
          <ac:chgData name="Joel Hyer" userId="GnSlvXFHEMhbcmY/GbXW8N57XkztER6T4sMpBLXJ75A=" providerId="None" clId="Web-{15905EAE-9820-4701-90DF-9F78A5464625}" dt="2021-10-25T22:59:20.218" v="287" actId="20577"/>
          <ac:spMkLst>
            <pc:docMk/>
            <pc:sldMk cId="2244340769" sldId="262"/>
            <ac:spMk id="59" creationId="{B3496305-CF47-4592-BD12-2A97609DB8F0}"/>
          </ac:spMkLst>
        </pc:spChg>
        <pc:spChg chg="mod">
          <ac:chgData name="Joel Hyer" userId="GnSlvXFHEMhbcmY/GbXW8N57XkztER6T4sMpBLXJ75A=" providerId="None" clId="Web-{15905EAE-9820-4701-90DF-9F78A5464625}" dt="2021-10-25T23:05:58.476" v="556" actId="20577"/>
          <ac:spMkLst>
            <pc:docMk/>
            <pc:sldMk cId="2244340769" sldId="262"/>
            <ac:spMk id="60" creationId="{019ED36C-D77D-4D66-8496-85D993340BA4}"/>
          </ac:spMkLst>
        </pc:spChg>
        <pc:spChg chg="mod">
          <ac:chgData name="Joel Hyer" userId="GnSlvXFHEMhbcmY/GbXW8N57XkztER6T4sMpBLXJ75A=" providerId="None" clId="Web-{15905EAE-9820-4701-90DF-9F78A5464625}" dt="2021-10-25T23:06:01.586" v="557" actId="20577"/>
          <ac:spMkLst>
            <pc:docMk/>
            <pc:sldMk cId="2244340769" sldId="262"/>
            <ac:spMk id="61" creationId="{60FA22DA-24A8-4F28-98EB-346146EBE7D6}"/>
          </ac:spMkLst>
        </pc:spChg>
        <pc:spChg chg="mod">
          <ac:chgData name="Joel Hyer" userId="GnSlvXFHEMhbcmY/GbXW8N57XkztER6T4sMpBLXJ75A=" providerId="None" clId="Web-{15905EAE-9820-4701-90DF-9F78A5464625}" dt="2021-10-25T23:06:04.367" v="558" actId="20577"/>
          <ac:spMkLst>
            <pc:docMk/>
            <pc:sldMk cId="2244340769" sldId="262"/>
            <ac:spMk id="62" creationId="{02ED936C-3470-482E-9801-F4E3AD78195A}"/>
          </ac:spMkLst>
        </pc:spChg>
        <pc:spChg chg="mod">
          <ac:chgData name="Joel Hyer" userId="GnSlvXFHEMhbcmY/GbXW8N57XkztER6T4sMpBLXJ75A=" providerId="None" clId="Web-{15905EAE-9820-4701-90DF-9F78A5464625}" dt="2021-10-25T23:06:07.149" v="559" actId="20577"/>
          <ac:spMkLst>
            <pc:docMk/>
            <pc:sldMk cId="2244340769" sldId="262"/>
            <ac:spMk id="63" creationId="{9BB3E497-3F15-4D5D-BB13-0297D77F05C2}"/>
          </ac:spMkLst>
        </pc:spChg>
      </pc:sldChg>
    </pc:docChg>
  </pc:docChgLst>
  <pc:docChgLst>
    <pc:chgData clId="Web-{181572D9-3201-4FFB-BB8F-E8FD53C26B80}"/>
    <pc:docChg chg="modSld">
      <pc:chgData name="" userId="" providerId="" clId="Web-{181572D9-3201-4FFB-BB8F-E8FD53C26B80}" dt="2021-10-25T23:05:59.586" v="1" actId="20577"/>
      <pc:docMkLst>
        <pc:docMk/>
      </pc:docMkLst>
      <pc:sldChg chg="modSp">
        <pc:chgData name="" userId="" providerId="" clId="Web-{181572D9-3201-4FFB-BB8F-E8FD53C26B80}" dt="2021-10-25T23:05:59.586" v="1" actId="20577"/>
        <pc:sldMkLst>
          <pc:docMk/>
          <pc:sldMk cId="2244340769" sldId="262"/>
        </pc:sldMkLst>
        <pc:spChg chg="mod">
          <ac:chgData name="" userId="" providerId="" clId="Web-{181572D9-3201-4FFB-BB8F-E8FD53C26B80}" dt="2021-10-25T23:05:54.054" v="0" actId="20577"/>
          <ac:spMkLst>
            <pc:docMk/>
            <pc:sldMk cId="2244340769" sldId="262"/>
            <ac:spMk id="60" creationId="{019ED36C-D77D-4D66-8496-85D993340BA4}"/>
          </ac:spMkLst>
        </pc:spChg>
        <pc:spChg chg="mod">
          <ac:chgData name="" userId="" providerId="" clId="Web-{181572D9-3201-4FFB-BB8F-E8FD53C26B80}" dt="2021-10-25T23:05:59.586" v="1" actId="20577"/>
          <ac:spMkLst>
            <pc:docMk/>
            <pc:sldMk cId="2244340769" sldId="262"/>
            <ac:spMk id="61" creationId="{60FA22DA-24A8-4F28-98EB-346146EBE7D6}"/>
          </ac:spMkLst>
        </pc:spChg>
      </pc:sldChg>
    </pc:docChg>
  </pc:docChgLst>
  <pc:docChgLst>
    <pc:chgData name="Shannon Andersen" userId="UCxeq0fW6mf034O24x+Qt3VjbPN4cGLQHRMADcM2+V0=" providerId="None" clId="Web-{181572D9-3201-4FFB-BB8F-E8FD53C26B80}"/>
    <pc:docChg chg="modSld">
      <pc:chgData name="Shannon Andersen" userId="UCxeq0fW6mf034O24x+Qt3VjbPN4cGLQHRMADcM2+V0=" providerId="None" clId="Web-{181572D9-3201-4FFB-BB8F-E8FD53C26B80}" dt="2021-10-25T23:06:28.039" v="9" actId="20577"/>
      <pc:docMkLst>
        <pc:docMk/>
      </pc:docMkLst>
      <pc:sldChg chg="modSp">
        <pc:chgData name="Shannon Andersen" userId="UCxeq0fW6mf034O24x+Qt3VjbPN4cGLQHRMADcM2+V0=" providerId="None" clId="Web-{181572D9-3201-4FFB-BB8F-E8FD53C26B80}" dt="2021-10-25T23:06:28.039" v="9" actId="20577"/>
        <pc:sldMkLst>
          <pc:docMk/>
          <pc:sldMk cId="2244340769" sldId="262"/>
        </pc:sldMkLst>
        <pc:spChg chg="mod">
          <ac:chgData name="Shannon Andersen" userId="UCxeq0fW6mf034O24x+Qt3VjbPN4cGLQHRMADcM2+V0=" providerId="None" clId="Web-{181572D9-3201-4FFB-BB8F-E8FD53C26B80}" dt="2021-10-25T23:06:19.024" v="6" actId="20577"/>
          <ac:spMkLst>
            <pc:docMk/>
            <pc:sldMk cId="2244340769" sldId="262"/>
            <ac:spMk id="16" creationId="{2391E7AC-9D5D-44F4-8A7E-020188BDFD21}"/>
          </ac:spMkLst>
        </pc:spChg>
        <pc:spChg chg="mod">
          <ac:chgData name="Shannon Andersen" userId="UCxeq0fW6mf034O24x+Qt3VjbPN4cGLQHRMADcM2+V0=" providerId="None" clId="Web-{181572D9-3201-4FFB-BB8F-E8FD53C26B80}" dt="2021-10-25T23:06:28.039" v="9" actId="20577"/>
          <ac:spMkLst>
            <pc:docMk/>
            <pc:sldMk cId="2244340769" sldId="262"/>
            <ac:spMk id="60" creationId="{019ED36C-D77D-4D66-8496-85D993340BA4}"/>
          </ac:spMkLst>
        </pc:spChg>
        <pc:spChg chg="mod">
          <ac:chgData name="Shannon Andersen" userId="UCxeq0fW6mf034O24x+Qt3VjbPN4cGLQHRMADcM2+V0=" providerId="None" clId="Web-{181572D9-3201-4FFB-BB8F-E8FD53C26B80}" dt="2021-10-25T23:06:25.399" v="8" actId="20577"/>
          <ac:spMkLst>
            <pc:docMk/>
            <pc:sldMk cId="2244340769" sldId="262"/>
            <ac:spMk id="61" creationId="{60FA22DA-24A8-4F28-98EB-346146EBE7D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326F9C-C872-4592-B2B1-6C7B5A967BAB}" type="datetime4">
              <a:rPr lang="en-US" smtClean="0"/>
              <a:t>October 25, 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7DC3B2-0BBE-4342-84D0-2167B536C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311510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40CEE7-146D-4959-8DAB-03D18C40309F}" type="datetime4">
              <a:rPr lang="en-US" smtClean="0"/>
              <a:t>October 25, 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5CFB4E-64E7-45B1-A2FD-9011405ED1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795314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00091E6-AEAD-4595-9FFC-D82C11995F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99808" y="1360711"/>
            <a:ext cx="2934714" cy="276999"/>
          </a:xfrm>
        </p:spPr>
        <p:txBody>
          <a:bodyPr wrap="none"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&lt;Click to enter 2-digit team id&gt;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7A2DE4-7BFD-4676-BBE3-8134E3ADD9A0}"/>
              </a:ext>
            </a:extLst>
          </p:cNvPr>
          <p:cNvSpPr txBox="1"/>
          <p:nvPr userDrawn="1"/>
        </p:nvSpPr>
        <p:spPr>
          <a:xfrm>
            <a:off x="173232" y="1360712"/>
            <a:ext cx="2850139" cy="276999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 algn="ctr"/>
            <a:r>
              <a:rPr lang="en-US" b="1" dirty="0"/>
              <a:t>Project Status Report:  CPST-0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E4EA7D44-30E0-4793-8A44-38E59A9BA1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7412" y="1953759"/>
            <a:ext cx="10226753" cy="276999"/>
          </a:xfrm>
        </p:spPr>
        <p:txBody>
          <a:bodyPr wrap="none"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&lt;Click to enter project title here&gt;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1D1DA323-3E4F-4295-A822-9D3EA0D4590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7413" y="1656763"/>
            <a:ext cx="10226753" cy="276999"/>
          </a:xfrm>
        </p:spPr>
        <p:txBody>
          <a:bodyPr wrap="none"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&lt;Click to enter team member names&gt;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4B4EFA2-85F8-4BCD-AA58-C1839125ABF3}"/>
              </a:ext>
            </a:extLst>
          </p:cNvPr>
          <p:cNvSpPr txBox="1"/>
          <p:nvPr userDrawn="1"/>
        </p:nvSpPr>
        <p:spPr>
          <a:xfrm>
            <a:off x="167834" y="1656762"/>
            <a:ext cx="1541769" cy="276999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 algn="l"/>
            <a:r>
              <a:rPr lang="en-US" b="1" dirty="0"/>
              <a:t>Team Members: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DCE0B8F4-FE68-4673-8B17-0861837AA5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97100" y="1360713"/>
            <a:ext cx="2627066" cy="276999"/>
          </a:xfrm>
        </p:spPr>
        <p:txBody>
          <a:bodyPr wrap="none"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&lt;Click to enter report date&gt;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D506FF2-2C0E-4609-ACB7-A92000432FD0}"/>
              </a:ext>
            </a:extLst>
          </p:cNvPr>
          <p:cNvSpPr txBox="1"/>
          <p:nvPr userDrawn="1"/>
        </p:nvSpPr>
        <p:spPr>
          <a:xfrm>
            <a:off x="8053271" y="1360712"/>
            <a:ext cx="1217962" cy="276999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 algn="l"/>
            <a:r>
              <a:rPr lang="en-US" b="1" dirty="0"/>
              <a:t>Report Date: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ABBFB22-7CE7-4280-B177-A17E5E3E6456}"/>
              </a:ext>
            </a:extLst>
          </p:cNvPr>
          <p:cNvSpPr txBox="1"/>
          <p:nvPr userDrawn="1"/>
        </p:nvSpPr>
        <p:spPr>
          <a:xfrm>
            <a:off x="96902" y="2325245"/>
            <a:ext cx="473700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b="1" dirty="0">
                <a:solidFill>
                  <a:srgbClr val="0000FF"/>
                </a:solidFill>
              </a:rPr>
              <a:t>1) Summary of technical/non-technical challenges encountered </a:t>
            </a:r>
          </a:p>
        </p:txBody>
      </p: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19241A73-3A01-4DCC-AB6F-5FFEE1B26A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9356" y="639051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18479-DCB7-4BF3-AD97-3A9F632828C3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22" name="Slide Number Placeholder 8">
            <a:extLst>
              <a:ext uri="{FF2B5EF4-FFF2-40B4-BE49-F238E27FC236}">
                <a16:creationId xmlns:a16="http://schemas.microsoft.com/office/drawing/2014/main" id="{4864D0AB-4E92-4B98-BF5B-EE75B85832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06447" y="639051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274445-9E35-463B-B5C8-659CE7C73DE6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Content Placeholder 18">
            <a:extLst>
              <a:ext uri="{FF2B5EF4-FFF2-40B4-BE49-F238E27FC236}">
                <a16:creationId xmlns:a16="http://schemas.microsoft.com/office/drawing/2014/main" id="{AF4C2A50-C753-4928-B6D0-3B09B6703D5D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56604" y="2627372"/>
            <a:ext cx="5649646" cy="1666688"/>
          </a:xfrm>
          <a:ln w="12700">
            <a:solidFill>
              <a:schemeClr val="tx1"/>
            </a:solidFill>
          </a:ln>
        </p:spPr>
        <p:txBody>
          <a:bodyPr lIns="91440" tIns="0" rIns="91440" b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200" b="0"/>
            </a:lvl1pPr>
            <a:lvl2pPr marL="233363" indent="0">
              <a:buNone/>
              <a:defRPr sz="1200" b="0"/>
            </a:lvl2pPr>
            <a:lvl3pPr>
              <a:defRPr sz="1200" b="0"/>
            </a:lvl3pPr>
            <a:lvl4pPr>
              <a:defRPr sz="1200" b="0"/>
            </a:lvl4pPr>
            <a:lvl5pPr>
              <a:defRPr sz="1200" b="0"/>
            </a:lvl5pPr>
          </a:lstStyle>
          <a:p>
            <a:pPr lvl="0"/>
            <a:r>
              <a:rPr lang="en-US" dirty="0"/>
              <a:t>&lt;Click to enter question #2 responses here&gt;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991F395-4C01-4914-8929-92B961D2AB76}"/>
              </a:ext>
            </a:extLst>
          </p:cNvPr>
          <p:cNvSpPr txBox="1"/>
          <p:nvPr userDrawn="1"/>
        </p:nvSpPr>
        <p:spPr>
          <a:xfrm>
            <a:off x="6067756" y="2324287"/>
            <a:ext cx="431836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b="1" dirty="0">
                <a:solidFill>
                  <a:srgbClr val="0000FF"/>
                </a:solidFill>
              </a:rPr>
              <a:t>2) Team approaches &amp; resolutions to overcome challenges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E2D59C1-0F80-4246-A242-54B902601316}"/>
              </a:ext>
            </a:extLst>
          </p:cNvPr>
          <p:cNvSpPr txBox="1"/>
          <p:nvPr userDrawn="1"/>
        </p:nvSpPr>
        <p:spPr>
          <a:xfrm>
            <a:off x="96902" y="4372933"/>
            <a:ext cx="447026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b="1" dirty="0">
                <a:solidFill>
                  <a:srgbClr val="0000FF"/>
                </a:solidFill>
              </a:rPr>
              <a:t>3) Status of challenge resolutions &amp; potential project impact</a:t>
            </a:r>
          </a:p>
        </p:txBody>
      </p:sp>
      <p:sp>
        <p:nvSpPr>
          <p:cNvPr id="29" name="Content Placeholder 18">
            <a:extLst>
              <a:ext uri="{FF2B5EF4-FFF2-40B4-BE49-F238E27FC236}">
                <a16:creationId xmlns:a16="http://schemas.microsoft.com/office/drawing/2014/main" id="{75F8EE5F-251A-4B1A-AA4D-272BFD45C5E7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56604" y="4667250"/>
            <a:ext cx="5649646" cy="1666688"/>
          </a:xfrm>
          <a:ln w="12700">
            <a:solidFill>
              <a:schemeClr val="tx1"/>
            </a:solidFill>
          </a:ln>
        </p:spPr>
        <p:txBody>
          <a:bodyPr lIns="91440" tIns="0" rIns="91440" b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200" b="0"/>
            </a:lvl1pPr>
            <a:lvl2pPr marL="233363" indent="0">
              <a:buNone/>
              <a:defRPr sz="1200" b="0"/>
            </a:lvl2pPr>
            <a:lvl3pPr>
              <a:defRPr sz="1200" b="0"/>
            </a:lvl3pPr>
            <a:lvl4pPr>
              <a:defRPr sz="1200" b="0"/>
            </a:lvl4pPr>
            <a:lvl5pPr>
              <a:defRPr sz="1200" b="0"/>
            </a:lvl5pPr>
            <a:lvl6pPr marL="2286000" indent="0">
              <a:buNone/>
              <a:defRPr/>
            </a:lvl6pPr>
          </a:lstStyle>
          <a:p>
            <a:pPr lvl="0"/>
            <a:r>
              <a:rPr lang="en-US" dirty="0"/>
              <a:t>&lt;Click to enter question #4 responses here&gt;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25E2656-FA2F-424F-9A20-7676075FCF54}"/>
              </a:ext>
            </a:extLst>
          </p:cNvPr>
          <p:cNvSpPr txBox="1"/>
          <p:nvPr userDrawn="1"/>
        </p:nvSpPr>
        <p:spPr>
          <a:xfrm>
            <a:off x="6067756" y="4372933"/>
            <a:ext cx="210916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b="1" dirty="0">
                <a:solidFill>
                  <a:srgbClr val="0000FF"/>
                </a:solidFill>
              </a:rPr>
              <a:t>4) Project status &amp; summary</a:t>
            </a:r>
          </a:p>
        </p:txBody>
      </p:sp>
      <p:sp>
        <p:nvSpPr>
          <p:cNvPr id="32" name="Content Placeholder 18">
            <a:extLst>
              <a:ext uri="{FF2B5EF4-FFF2-40B4-BE49-F238E27FC236}">
                <a16:creationId xmlns:a16="http://schemas.microsoft.com/office/drawing/2014/main" id="{407456FB-6E64-4E56-9517-9B38A07D1C20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285750" y="2629087"/>
            <a:ext cx="5649646" cy="1666688"/>
          </a:xfrm>
          <a:ln w="12700">
            <a:solidFill>
              <a:schemeClr val="tx1"/>
            </a:solidFill>
          </a:ln>
        </p:spPr>
        <p:txBody>
          <a:bodyPr lIns="91440" tIns="0" rIns="91440" b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200" b="0"/>
            </a:lvl1pPr>
            <a:lvl2pPr marL="233363" indent="0">
              <a:buNone/>
              <a:defRPr sz="1200" b="0"/>
            </a:lvl2pPr>
            <a:lvl3pPr>
              <a:defRPr sz="1200" b="0"/>
            </a:lvl3pPr>
            <a:lvl4pPr>
              <a:defRPr sz="1200" b="0"/>
            </a:lvl4pPr>
            <a:lvl5pPr>
              <a:defRPr sz="1200" b="0"/>
            </a:lvl5pPr>
          </a:lstStyle>
          <a:p>
            <a:pPr lvl="0"/>
            <a:r>
              <a:rPr lang="en-US" dirty="0"/>
              <a:t>&lt;Click to enter question #1 responses here&gt;</a:t>
            </a:r>
          </a:p>
        </p:txBody>
      </p:sp>
      <p:sp>
        <p:nvSpPr>
          <p:cNvPr id="33" name="Content Placeholder 18">
            <a:extLst>
              <a:ext uri="{FF2B5EF4-FFF2-40B4-BE49-F238E27FC236}">
                <a16:creationId xmlns:a16="http://schemas.microsoft.com/office/drawing/2014/main" id="{3FA782C0-8AEA-4B41-A0A4-92518E47E647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285750" y="4667250"/>
            <a:ext cx="5649646" cy="1666688"/>
          </a:xfrm>
          <a:ln w="12700">
            <a:solidFill>
              <a:schemeClr val="tx1"/>
            </a:solidFill>
          </a:ln>
        </p:spPr>
        <p:txBody>
          <a:bodyPr lIns="91440" tIns="0" rIns="91440" b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200" b="0"/>
            </a:lvl1pPr>
            <a:lvl2pPr marL="233363" indent="0">
              <a:buNone/>
              <a:defRPr sz="1200" b="0"/>
            </a:lvl2pPr>
            <a:lvl3pPr>
              <a:defRPr sz="1200" b="0"/>
            </a:lvl3pPr>
            <a:lvl4pPr>
              <a:defRPr sz="1200" b="0"/>
            </a:lvl4pPr>
            <a:lvl5pPr>
              <a:defRPr sz="1200" b="0"/>
            </a:lvl5pPr>
            <a:lvl6pPr marL="2286000" indent="0">
              <a:buNone/>
              <a:defRPr/>
            </a:lvl6pPr>
          </a:lstStyle>
          <a:p>
            <a:pPr lvl="0"/>
            <a:r>
              <a:rPr lang="en-US" dirty="0"/>
              <a:t>&lt;Click to enter question #3 responses here&gt;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2A4501A-1661-4BF2-B6A3-F21E7F662EC0}"/>
              </a:ext>
            </a:extLst>
          </p:cNvPr>
          <p:cNvSpPr txBox="1"/>
          <p:nvPr userDrawn="1"/>
        </p:nvSpPr>
        <p:spPr>
          <a:xfrm>
            <a:off x="167834" y="1943472"/>
            <a:ext cx="1215461" cy="276999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 algn="l"/>
            <a:r>
              <a:rPr lang="en-US" b="1" dirty="0"/>
              <a:t>Project Title:</a:t>
            </a:r>
          </a:p>
        </p:txBody>
      </p:sp>
      <p:sp>
        <p:nvSpPr>
          <p:cNvPr id="35" name="Text Placeholder 37">
            <a:extLst>
              <a:ext uri="{FF2B5EF4-FFF2-40B4-BE49-F238E27FC236}">
                <a16:creationId xmlns:a16="http://schemas.microsoft.com/office/drawing/2014/main" id="{67AD0BD6-EB2C-4477-9DDC-32FEDF98C66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94435" y="6518642"/>
            <a:ext cx="318578" cy="213862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buFontTx/>
              <a:buNone/>
              <a:defRPr sz="1000" b="0"/>
            </a:lvl1pPr>
            <a:lvl2pPr marL="233363" indent="0">
              <a:buFontTx/>
              <a:buNone/>
              <a:defRPr/>
            </a:lvl2pPr>
            <a:lvl3pPr marL="454025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7575" indent="0">
              <a:buFontTx/>
              <a:buNone/>
              <a:defRPr/>
            </a:lvl5pPr>
          </a:lstStyle>
          <a:p>
            <a:pPr lvl="0"/>
            <a:r>
              <a:rPr lang="en-US" dirty="0"/>
              <a:t>&lt;</a:t>
            </a:r>
            <a:r>
              <a:rPr lang="en-US" dirty="0" err="1"/>
              <a:t>hrs</a:t>
            </a:r>
            <a:r>
              <a:rPr lang="en-US" dirty="0"/>
              <a:t>&gt;</a:t>
            </a:r>
          </a:p>
        </p:txBody>
      </p:sp>
      <p:sp>
        <p:nvSpPr>
          <p:cNvPr id="36" name="Text Placeholder 37">
            <a:extLst>
              <a:ext uri="{FF2B5EF4-FFF2-40B4-BE49-F238E27FC236}">
                <a16:creationId xmlns:a16="http://schemas.microsoft.com/office/drawing/2014/main" id="{2FDE6B96-2A63-45E4-800C-B86D262ED70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70809" y="6518642"/>
            <a:ext cx="318579" cy="213862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buFontTx/>
              <a:buNone/>
              <a:defRPr sz="1000" b="0"/>
            </a:lvl1pPr>
            <a:lvl2pPr marL="233363" indent="0">
              <a:buFontTx/>
              <a:buNone/>
              <a:defRPr/>
            </a:lvl2pPr>
            <a:lvl3pPr marL="454025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7575" indent="0">
              <a:buFontTx/>
              <a:buNone/>
              <a:defRPr/>
            </a:lvl5pPr>
          </a:lstStyle>
          <a:p>
            <a:pPr lvl="0"/>
            <a:r>
              <a:rPr lang="en-US" dirty="0"/>
              <a:t>&lt;</a:t>
            </a:r>
            <a:r>
              <a:rPr lang="en-US" dirty="0" err="1"/>
              <a:t>hrs</a:t>
            </a:r>
            <a:r>
              <a:rPr lang="en-US" dirty="0"/>
              <a:t>&gt;</a:t>
            </a:r>
          </a:p>
        </p:txBody>
      </p:sp>
      <p:sp>
        <p:nvSpPr>
          <p:cNvPr id="37" name="Text Placeholder 37">
            <a:extLst>
              <a:ext uri="{FF2B5EF4-FFF2-40B4-BE49-F238E27FC236}">
                <a16:creationId xmlns:a16="http://schemas.microsoft.com/office/drawing/2014/main" id="{F630E1C9-CDFA-48BD-9F8E-3C817719990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09085" y="6518642"/>
            <a:ext cx="318580" cy="213862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buFontTx/>
              <a:buNone/>
              <a:defRPr sz="1000" b="0"/>
            </a:lvl1pPr>
            <a:lvl2pPr marL="233363" indent="0">
              <a:buFontTx/>
              <a:buNone/>
              <a:defRPr/>
            </a:lvl2pPr>
            <a:lvl3pPr marL="454025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7575" indent="0">
              <a:buFontTx/>
              <a:buNone/>
              <a:defRPr/>
            </a:lvl5pPr>
          </a:lstStyle>
          <a:p>
            <a:pPr lvl="0"/>
            <a:r>
              <a:rPr lang="en-US" dirty="0"/>
              <a:t>&lt;</a:t>
            </a:r>
            <a:r>
              <a:rPr lang="en-US" dirty="0" err="1"/>
              <a:t>hrs</a:t>
            </a:r>
            <a:r>
              <a:rPr lang="en-US" dirty="0"/>
              <a:t>&gt;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D4476EEE-C27B-4703-A83C-ED770F9870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733085" y="6528167"/>
            <a:ext cx="318580" cy="194813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buFontTx/>
              <a:buNone/>
              <a:defRPr sz="1000" b="0"/>
            </a:lvl1pPr>
            <a:lvl2pPr marL="233363" indent="0">
              <a:buFontTx/>
              <a:buNone/>
              <a:defRPr/>
            </a:lvl2pPr>
            <a:lvl3pPr marL="454025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7575" indent="0">
              <a:buFontTx/>
              <a:buNone/>
              <a:defRPr/>
            </a:lvl5pPr>
          </a:lstStyle>
          <a:p>
            <a:pPr lvl="0"/>
            <a:r>
              <a:rPr lang="en-US" dirty="0"/>
              <a:t>&lt;</a:t>
            </a:r>
            <a:r>
              <a:rPr lang="en-US" dirty="0" err="1"/>
              <a:t>hrs</a:t>
            </a:r>
            <a:r>
              <a:rPr lang="en-US" dirty="0"/>
              <a:t>&gt;</a:t>
            </a:r>
          </a:p>
        </p:txBody>
      </p:sp>
      <p:sp>
        <p:nvSpPr>
          <p:cNvPr id="24" name="Text Placeholder 37">
            <a:extLst>
              <a:ext uri="{FF2B5EF4-FFF2-40B4-BE49-F238E27FC236}">
                <a16:creationId xmlns:a16="http://schemas.microsoft.com/office/drawing/2014/main" id="{1839E1DE-7E49-43A3-B324-BC4B6332DA0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28107" y="6528167"/>
            <a:ext cx="318580" cy="194813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buFontTx/>
              <a:buNone/>
              <a:defRPr sz="1000" b="0"/>
            </a:lvl1pPr>
            <a:lvl2pPr marL="233363" indent="0">
              <a:buFontTx/>
              <a:buNone/>
              <a:defRPr/>
            </a:lvl2pPr>
            <a:lvl3pPr marL="454025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7575" indent="0">
              <a:buFontTx/>
              <a:buNone/>
              <a:defRPr/>
            </a:lvl5pPr>
          </a:lstStyle>
          <a:p>
            <a:pPr lvl="0"/>
            <a:r>
              <a:rPr lang="en-US" dirty="0"/>
              <a:t>&lt;</a:t>
            </a:r>
            <a:r>
              <a:rPr lang="en-US" dirty="0" err="1"/>
              <a:t>hrs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980466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B009E2F-3539-4898-BFAF-18CC8E98A9F3}"/>
              </a:ext>
            </a:extLst>
          </p:cNvPr>
          <p:cNvSpPr/>
          <p:nvPr userDrawn="1"/>
        </p:nvSpPr>
        <p:spPr>
          <a:xfrm>
            <a:off x="0" y="-101395"/>
            <a:ext cx="12226278" cy="449041"/>
          </a:xfrm>
          <a:prstGeom prst="rect">
            <a:avLst/>
          </a:prstGeom>
          <a:solidFill>
            <a:srgbClr val="002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3309" y="1401763"/>
            <a:ext cx="11706329" cy="5916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1160" y="2089149"/>
            <a:ext cx="11706328" cy="42290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8" name="Straight Connector 7"/>
          <p:cNvCxnSpPr>
            <a:cxnSpLocks/>
          </p:cNvCxnSpPr>
          <p:nvPr userDrawn="1"/>
        </p:nvCxnSpPr>
        <p:spPr>
          <a:xfrm>
            <a:off x="-1676" y="1273909"/>
            <a:ext cx="1219367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2"/>
          </p:nvPr>
        </p:nvSpPr>
        <p:spPr>
          <a:xfrm>
            <a:off x="129356" y="639051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18479-DCB7-4BF3-AD97-3A9F632828C3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9306447" y="639051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274445-9E35-463B-B5C8-659CE7C73DE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848ECCD3-5360-4AF4-A29E-DB3DE1306312}"/>
              </a:ext>
            </a:extLst>
          </p:cNvPr>
          <p:cNvSpPr txBox="1">
            <a:spLocks/>
          </p:cNvSpPr>
          <p:nvPr userDrawn="1"/>
        </p:nvSpPr>
        <p:spPr>
          <a:xfrm>
            <a:off x="2939143" y="6349873"/>
            <a:ext cx="6294663" cy="23383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>
                <a:tab pos="231775" algn="ctr"/>
              </a:tabLst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2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617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u="sng" dirty="0"/>
              <a:t>Please enter # of hours spent on project this last week for each team member in the order listed above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28DDF56C-28C8-4E7C-9E90-03432CC09E39}"/>
              </a:ext>
            </a:extLst>
          </p:cNvPr>
          <p:cNvSpPr txBox="1">
            <a:spLocks/>
          </p:cNvSpPr>
          <p:nvPr userDrawn="1"/>
        </p:nvSpPr>
        <p:spPr>
          <a:xfrm>
            <a:off x="2586978" y="6558944"/>
            <a:ext cx="689622" cy="18288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>
                <a:tab pos="231775" algn="ctr"/>
              </a:tabLst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2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617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Member #1: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06756BF0-272A-4D6A-B378-89B89E9310C1}"/>
              </a:ext>
            </a:extLst>
          </p:cNvPr>
          <p:cNvSpPr txBox="1">
            <a:spLocks/>
          </p:cNvSpPr>
          <p:nvPr userDrawn="1"/>
        </p:nvSpPr>
        <p:spPr>
          <a:xfrm>
            <a:off x="4063353" y="6558944"/>
            <a:ext cx="689622" cy="18288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>
                <a:tab pos="231775" algn="ctr"/>
              </a:tabLst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2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617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Member #2: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2215F411-72A6-456A-8AA0-204ACB198A9C}"/>
              </a:ext>
            </a:extLst>
          </p:cNvPr>
          <p:cNvSpPr txBox="1">
            <a:spLocks/>
          </p:cNvSpPr>
          <p:nvPr userDrawn="1"/>
        </p:nvSpPr>
        <p:spPr>
          <a:xfrm>
            <a:off x="5501628" y="6558944"/>
            <a:ext cx="689622" cy="18288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>
                <a:tab pos="231775" algn="ctr"/>
              </a:tabLst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2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617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Member #3: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796CBCD5-48CC-45BA-88F4-CE962D824EC2}"/>
              </a:ext>
            </a:extLst>
          </p:cNvPr>
          <p:cNvSpPr txBox="1">
            <a:spLocks/>
          </p:cNvSpPr>
          <p:nvPr userDrawn="1"/>
        </p:nvSpPr>
        <p:spPr>
          <a:xfrm>
            <a:off x="6978003" y="6558944"/>
            <a:ext cx="689622" cy="18288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>
                <a:tab pos="231775" algn="ctr"/>
              </a:tabLst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2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617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Member #4:</a:t>
            </a:r>
          </a:p>
        </p:txBody>
      </p:sp>
      <p:pic>
        <p:nvPicPr>
          <p:cNvPr id="16" name="Picture 1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D13A9B6F-F6B3-43F0-B4B4-478C0F3A7182}"/>
              </a:ext>
            </a:extLst>
          </p:cNvPr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492" y="-101395"/>
            <a:ext cx="10343661" cy="1417912"/>
          </a:xfrm>
          <a:prstGeom prst="rect">
            <a:avLst/>
          </a:prstGeom>
        </p:spPr>
      </p:pic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5D3D61B4-02FE-485A-97D3-178B9FCDD4FD}"/>
              </a:ext>
            </a:extLst>
          </p:cNvPr>
          <p:cNvSpPr txBox="1">
            <a:spLocks/>
          </p:cNvSpPr>
          <p:nvPr userDrawn="1"/>
        </p:nvSpPr>
        <p:spPr>
          <a:xfrm>
            <a:off x="8387703" y="6558944"/>
            <a:ext cx="689622" cy="18288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>
                <a:tab pos="231775" algn="ctr"/>
              </a:tabLst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2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617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Member #5:</a:t>
            </a:r>
          </a:p>
        </p:txBody>
      </p:sp>
    </p:spTree>
    <p:extLst>
      <p:ext uri="{BB962C8B-B14F-4D97-AF65-F5344CB8AC3E}">
        <p14:creationId xmlns:p14="http://schemas.microsoft.com/office/powerpoint/2010/main" val="1113622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61963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tabLst>
          <a:tab pos="231775" algn="ctr"/>
        </a:tabLs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146175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F75A987A-9A48-48A7-8040-33021E74DA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04</a:t>
            </a:r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CB49774D-0EF7-44AF-80B5-489EBA9705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00956" y="1977183"/>
            <a:ext cx="10968708" cy="276999"/>
          </a:xfrm>
        </p:spPr>
        <p:txBody>
          <a:bodyPr wrap="square">
            <a:normAutofit/>
          </a:bodyPr>
          <a:lstStyle/>
          <a:p>
            <a:r>
              <a:rPr lang="en-US" dirty="0"/>
              <a:t>Establish a current state of parking on BYU campus in preparation for the BYU housing policy change in Fall 2022</a:t>
            </a:r>
          </a:p>
        </p:txBody>
      </p:sp>
      <p:sp>
        <p:nvSpPr>
          <p:cNvPr id="54" name="Text Placeholder 53">
            <a:extLst>
              <a:ext uri="{FF2B5EF4-FFF2-40B4-BE49-F238E27FC236}">
                <a16:creationId xmlns:a16="http://schemas.microsoft.com/office/drawing/2014/main" id="{99BD87C6-74AC-41EA-87D2-4781740DC5D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Matthew Davis, Shannon Andersen, Sam Runyan, and Joel Hyer 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dirty="0"/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CE4D6B6D-22D4-46DC-B723-33F31A99FDB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57771" y="1360713"/>
            <a:ext cx="2627066" cy="276999"/>
          </a:xfrm>
        </p:spPr>
        <p:txBody>
          <a:bodyPr/>
          <a:lstStyle/>
          <a:p>
            <a:r>
              <a:rPr lang="en-US" dirty="0"/>
              <a:t>10/25/2021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10F6063-A99B-4DE4-A128-1A309458130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977451-84E2-460E-BB82-A584FC533E7F}" type="datetime1">
              <a:rPr lang="en-US" smtClean="0"/>
              <a:t>10/25/2021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47F5E0-2B0E-4135-A923-8D97EF699E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274445-9E35-463B-B5C8-659CE7C73DE6}" type="slidenum">
              <a:rPr lang="en-US" smtClean="0"/>
              <a:t>1</a:t>
            </a:fld>
            <a:endParaRPr lang="en-US"/>
          </a:p>
        </p:txBody>
      </p:sp>
      <p:sp>
        <p:nvSpPr>
          <p:cNvPr id="56" name="Content Placeholder 55">
            <a:extLst>
              <a:ext uri="{FF2B5EF4-FFF2-40B4-BE49-F238E27FC236}">
                <a16:creationId xmlns:a16="http://schemas.microsoft.com/office/drawing/2014/main" id="{74A00497-E432-4EF1-978F-E5733525AE7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 vert="horz" lIns="91440" tIns="0" rIns="91440" bIns="0" rtlCol="0" anchor="t">
            <a:normAutofit/>
          </a:bodyPr>
          <a:lstStyle/>
          <a:p>
            <a:r>
              <a:rPr lang="en-US" dirty="0">
                <a:cs typeface="Calibri"/>
              </a:rPr>
              <a:t>Each team member will find and read one article or parking study that is applicable </a:t>
            </a:r>
            <a:r>
              <a:rPr lang="en-US">
                <a:cs typeface="Calibri"/>
              </a:rPr>
              <a:t>to BYU's parking situation before next Monday.</a:t>
            </a:r>
          </a:p>
          <a:p>
            <a:r>
              <a:rPr lang="en-US" dirty="0">
                <a:cs typeface="Calibri"/>
              </a:rPr>
              <a:t>We have asked other transportation students in CE 565 if a parking shuttle going between parking lots further away from and campus would be effective or provide an incentive for students to park further from campus and it still be convenient.</a:t>
            </a:r>
          </a:p>
          <a:p>
            <a:r>
              <a:rPr lang="en-US">
                <a:cs typeface="Calibri"/>
              </a:rPr>
              <a:t>Meet with Dr Schultz to discuss what we should ask </a:t>
            </a:r>
            <a:r>
              <a:rPr lang="en-US" dirty="0">
                <a:cs typeface="Calibri"/>
              </a:rPr>
              <a:t>Lieutenant Rich Christenson of BYU Police before scheduling a meeting with him. </a:t>
            </a:r>
          </a:p>
        </p:txBody>
      </p:sp>
      <p:sp>
        <p:nvSpPr>
          <p:cNvPr id="57" name="Content Placeholder 56">
            <a:extLst>
              <a:ext uri="{FF2B5EF4-FFF2-40B4-BE49-F238E27FC236}">
                <a16:creationId xmlns:a16="http://schemas.microsoft.com/office/drawing/2014/main" id="{E5F87EC5-E250-4B13-8B29-14AFCC73AC41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 vert="horz" lIns="91440" tIns="0" rIns="91440" bIns="0" rtlCol="0" anchor="t">
            <a:normAutofit/>
          </a:bodyPr>
          <a:lstStyle/>
          <a:p>
            <a:pPr fontAlgn="base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Completed the 5 Dysfunctions of a Team exercise to build team unity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​</a:t>
            </a: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.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We are moving forward on our literature review and in obtaining parking data.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58" name="Content Placeholder 57">
            <a:extLst>
              <a:ext uri="{FF2B5EF4-FFF2-40B4-BE49-F238E27FC236}">
                <a16:creationId xmlns:a16="http://schemas.microsoft.com/office/drawing/2014/main" id="{4184AAF2-6045-4C31-A944-B52954322012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 vert="horz" lIns="91440" tIns="0" rIns="91440" bIns="0" rtlCol="0" anchor="t">
            <a:normAutofit/>
          </a:bodyPr>
          <a:lstStyle/>
          <a:p>
            <a:r>
              <a:rPr lang="en-US" dirty="0">
                <a:cs typeface="Calibri"/>
              </a:rPr>
              <a:t>We are not sure how much data or support BYU Police, who manage parking, can provide us. </a:t>
            </a:r>
          </a:p>
          <a:p>
            <a:r>
              <a:rPr lang="en-US" dirty="0">
                <a:cs typeface="Calibri"/>
              </a:rPr>
              <a:t>We do not yet have a baseline for the literature of our parking study.</a:t>
            </a:r>
          </a:p>
        </p:txBody>
      </p:sp>
      <p:sp>
        <p:nvSpPr>
          <p:cNvPr id="59" name="Content Placeholder 58">
            <a:extLst>
              <a:ext uri="{FF2B5EF4-FFF2-40B4-BE49-F238E27FC236}">
                <a16:creationId xmlns:a16="http://schemas.microsoft.com/office/drawing/2014/main" id="{B3496305-CF47-4592-BD12-2A97609DB8F0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 vert="horz" lIns="91440" tIns="0" rIns="91440" bIns="0" rtlCol="0" anchor="t">
            <a:normAutofit/>
          </a:bodyPr>
          <a:lstStyle/>
          <a:p>
            <a:r>
              <a:rPr lang="en-US" dirty="0">
                <a:cs typeface="Calibri"/>
              </a:rPr>
              <a:t>We still need to schedule a meeting with Lieutenant Rich Christenson of BYU Parking Police to see what kind of data would be available.</a:t>
            </a:r>
          </a:p>
          <a:p>
            <a:r>
              <a:rPr lang="en-US" dirty="0">
                <a:cs typeface="Calibri"/>
              </a:rPr>
              <a:t>Created a Box document to list the research articles that we have found for our literature review.</a:t>
            </a:r>
          </a:p>
        </p:txBody>
      </p: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019ED36C-D77D-4D66-8496-85D993340BA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1 </a:t>
            </a:r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60FA22DA-24A8-4F28-98EB-346146EBE7D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1  </a:t>
            </a:r>
          </a:p>
        </p:txBody>
      </p:sp>
      <p:sp>
        <p:nvSpPr>
          <p:cNvPr id="62" name="Text Placeholder 61">
            <a:extLst>
              <a:ext uri="{FF2B5EF4-FFF2-40B4-BE49-F238E27FC236}">
                <a16:creationId xmlns:a16="http://schemas.microsoft.com/office/drawing/2014/main" id="{02ED936C-3470-482E-9801-F4E3AD78195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1</a:t>
            </a:r>
            <a:endParaRPr lang="en-US"/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9BB3E497-3F15-4D5D-BB13-0297D77F05C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1</a:t>
            </a:r>
            <a:endParaRPr lang="en-US" dirty="0"/>
          </a:p>
        </p:txBody>
      </p:sp>
      <p:sp>
        <p:nvSpPr>
          <p:cNvPr id="16" name="Text Placeholder 62">
            <a:extLst>
              <a:ext uri="{FF2B5EF4-FFF2-40B4-BE49-F238E27FC236}">
                <a16:creationId xmlns:a16="http://schemas.microsoft.com/office/drawing/2014/main" id="{2391E7AC-9D5D-44F4-8A7E-020188BDFD21}"/>
              </a:ext>
            </a:extLst>
          </p:cNvPr>
          <p:cNvSpPr txBox="1">
            <a:spLocks/>
          </p:cNvSpPr>
          <p:nvPr/>
        </p:nvSpPr>
        <p:spPr>
          <a:xfrm>
            <a:off x="9147157" y="6528167"/>
            <a:ext cx="318580" cy="194813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336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tabLst>
                <a:tab pos="231775" algn="ctr"/>
              </a:tabLst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40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75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4340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apstoneStatusReportTemplate.potx" id="{A3692540-E5C2-48CB-9700-763F99D50944}" vid="{81DC28FA-4C92-49C4-8DA3-28DB72FBDF2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CapstoneStatusReportTemplate</Template>
  <TotalTime>372</TotalTime>
  <Words>53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Status Report:  CEEn-2016CPST-&lt;xxx&gt;: &lt;project title&gt; Team Members:  &lt;team member names&gt; Date:  &lt;date&gt;</dc:title>
  <dc:creator>Windows User</dc:creator>
  <cp:lastModifiedBy>Joel Hyer</cp:lastModifiedBy>
  <cp:revision>107</cp:revision>
  <dcterms:created xsi:type="dcterms:W3CDTF">2017-01-09T14:30:38Z</dcterms:created>
  <dcterms:modified xsi:type="dcterms:W3CDTF">2021-10-25T23:06:35Z</dcterms:modified>
</cp:coreProperties>
</file>