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7" d="100"/>
          <a:sy n="67" d="100"/>
        </p:scale>
        <p:origin x="568"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23,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23,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10/23/2021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10/23/2021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06</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Recycled Plastics in Construction</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Alicia Nelson Cherrington, Josh Carlile, Conrad Belshe, Ian MacGregor, Jackson Calder</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10/18/2021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10/23/2021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Because of the various issues we are facing with hot mix asphalt, we have decided to switch to mortar instead. We will be looking into how much plastic we can include.</a:t>
            </a:r>
          </a:p>
          <a:p>
            <a:r>
              <a:rPr lang="en-US" dirty="0"/>
              <a:t>We are still conducting an analysis based on the volume of plastic produced by a single bottle and reducing that value by 40% as a waste factor. </a:t>
            </a:r>
          </a:p>
          <a:p>
            <a:pPr marL="0" indent="0">
              <a:buNone/>
            </a:pPr>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We have elected to push back our casting schedule and wait to further refine our processes. </a:t>
            </a:r>
          </a:p>
          <a:p>
            <a:r>
              <a:rPr lang="en-US" dirty="0"/>
              <a:t>We are currently finding ways to </a:t>
            </a:r>
            <a:r>
              <a:rPr lang="en-US"/>
              <a:t>optimize grinding.</a:t>
            </a: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We are still currently working through finding ways to optimize our grinding process. We are struggling to find ways to quickly and effectively contain the plastic while grinding. Currently, we are grinding by hand with angle grinders.</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have decided to use 2 reps for each quantity of plastic inclusion.</a:t>
            </a:r>
          </a:p>
          <a:p>
            <a:r>
              <a:rPr lang="en-US" dirty="0"/>
              <a:t>We will be using 5 different quantities of plastic inclusion.</a:t>
            </a:r>
          </a:p>
          <a:p>
            <a:r>
              <a:rPr lang="en-US" dirty="0"/>
              <a:t>We will be using 7/28 day compression testing on the concrete.</a:t>
            </a:r>
          </a:p>
          <a:p>
            <a:r>
              <a:rPr lang="en-US" dirty="0"/>
              <a:t>We will be looking into testing methods for mortar.</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3</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2</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2</a:t>
            </a:r>
          </a:p>
        </p:txBody>
      </p:sp>
      <p:sp>
        <p:nvSpPr>
          <p:cNvPr id="16" name="Text Placeholder 62">
            <a:extLst>
              <a:ext uri="{FF2B5EF4-FFF2-40B4-BE49-F238E27FC236}">
                <a16:creationId xmlns:a16="http://schemas.microsoft.com/office/drawing/2014/main" id="{FE14881B-F392-4955-8D6B-D61525D755D1}"/>
              </a:ext>
            </a:extLst>
          </p:cNvPr>
          <p:cNvSpPr txBox="1">
            <a:spLocks/>
          </p:cNvSpPr>
          <p:nvPr/>
        </p:nvSpPr>
        <p:spPr>
          <a:xfrm>
            <a:off x="9162663" y="6553348"/>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Member #5: 1.5</a:t>
            </a:r>
            <a:endParaRPr lang="en-US" dirty="0"/>
          </a:p>
        </p:txBody>
      </p:sp>
      <p:sp>
        <p:nvSpPr>
          <p:cNvPr id="2" name="TextBox 1">
            <a:extLst>
              <a:ext uri="{FF2B5EF4-FFF2-40B4-BE49-F238E27FC236}">
                <a16:creationId xmlns:a16="http://schemas.microsoft.com/office/drawing/2014/main" id="{C09FFC3D-4AC3-4DB5-AD63-10E02BB52FED}"/>
              </a:ext>
            </a:extLst>
          </p:cNvPr>
          <p:cNvSpPr txBox="1"/>
          <p:nvPr/>
        </p:nvSpPr>
        <p:spPr>
          <a:xfrm>
            <a:off x="2795991" y="1361755"/>
            <a:ext cx="581740" cy="307777"/>
          </a:xfrm>
          <a:prstGeom prst="rect">
            <a:avLst/>
          </a:prstGeom>
          <a:solidFill>
            <a:schemeClr val="bg1"/>
          </a:solidFill>
        </p:spPr>
        <p:txBody>
          <a:bodyPr wrap="square" rtlCol="0">
            <a:spAutoFit/>
          </a:bodyPr>
          <a:lstStyle/>
          <a:p>
            <a:r>
              <a:rPr lang="en-US" sz="1400" b="1" dirty="0"/>
              <a:t>2021</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442</TotalTime>
  <Words>210</Words>
  <Application>Microsoft Office PowerPoint</Application>
  <PresentationFormat>Widescreen</PresentationFormat>
  <Paragraphs>21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Alicia Nelson</cp:lastModifiedBy>
  <cp:revision>26</cp:revision>
  <dcterms:created xsi:type="dcterms:W3CDTF">2017-01-09T14:30:38Z</dcterms:created>
  <dcterms:modified xsi:type="dcterms:W3CDTF">2021-10-23T17:52:09Z</dcterms:modified>
</cp:coreProperties>
</file>