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20" d="100"/>
          <a:sy n="120" d="100"/>
        </p:scale>
        <p:origin x="114" y="3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October 25,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October 25,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10/25/2021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10/25/2021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09</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Reinforced Concrete Building</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Christian Baez, Anna Gillespie, Sheridan Handcock, and Brendon Allred</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10/25/2021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10/25/2021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dirty="0"/>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We attended our dinner meeting with our sponsor/mentor and asked many questions about what would be expected of us and what we can start doing on the project. </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As of right now, we have not started any work on the actual project. We were told soon we would have things to do. Right now we are just learning more about reinforced concrete. </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At the beginning of last week we did not truly understand what our project entailed. We lacked information about the scope of the project and what would be expected of us. </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We now know that building is already built, and the project is more of a study. We were also given more information of what we are expected to do along with assignments we can start working on. </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1.5</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1.5</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1.5</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r>
              <a:rPr lang="en-US" dirty="0"/>
              <a:t>1.5</a:t>
            </a:r>
          </a:p>
        </p:txBody>
      </p:sp>
      <p:sp>
        <p:nvSpPr>
          <p:cNvPr id="16" name="Text Placeholder 62">
            <a:extLst>
              <a:ext uri="{FF2B5EF4-FFF2-40B4-BE49-F238E27FC236}">
                <a16:creationId xmlns:a16="http://schemas.microsoft.com/office/drawing/2014/main" id="{2391E7AC-9D5D-44F4-8A7E-020188BDFD21}"/>
              </a:ext>
            </a:extLst>
          </p:cNvPr>
          <p:cNvSpPr txBox="1">
            <a:spLocks/>
          </p:cNvSpPr>
          <p:nvPr/>
        </p:nvSpPr>
        <p:spPr>
          <a:xfrm>
            <a:off x="9147157" y="6528167"/>
            <a:ext cx="318580" cy="194813"/>
          </a:xfrm>
          <a:prstGeom prst="rect">
            <a:avLst/>
          </a:prstGeom>
        </p:spPr>
        <p:txBody>
          <a:bodyPr vert="horz" wrap="none" lIns="0" tIns="0" rIns="0" bIns="0" rtlCol="0" anchor="ctr" anchorCtr="0">
            <a:noAutofit/>
          </a:bodyPr>
          <a:lstStyle>
            <a:lvl1pPr marL="0" indent="0" algn="l" defTabSz="914400" rtl="0" eaLnBrk="1" latinLnBrk="0" hangingPunct="1">
              <a:lnSpc>
                <a:spcPct val="90000"/>
              </a:lnSpc>
              <a:spcBef>
                <a:spcPts val="1000"/>
              </a:spcBef>
              <a:buFontTx/>
              <a:buNone/>
              <a:defRPr sz="1000" b="0" kern="1200">
                <a:solidFill>
                  <a:schemeClr val="tx1"/>
                </a:solidFill>
                <a:latin typeface="+mn-lt"/>
                <a:ea typeface="+mn-ea"/>
                <a:cs typeface="+mn-cs"/>
              </a:defRPr>
            </a:lvl1pPr>
            <a:lvl2pPr marL="233363" indent="0" algn="l" defTabSz="914400" rtl="0" eaLnBrk="1" latinLnBrk="0" hangingPunct="1">
              <a:lnSpc>
                <a:spcPct val="90000"/>
              </a:lnSpc>
              <a:spcBef>
                <a:spcPts val="500"/>
              </a:spcBef>
              <a:buFontTx/>
              <a:buNone/>
              <a:tabLst>
                <a:tab pos="231775" algn="ctr"/>
              </a:tabLst>
              <a:defRPr sz="2400" b="1" kern="1200">
                <a:solidFill>
                  <a:schemeClr val="tx1"/>
                </a:solidFill>
                <a:latin typeface="+mn-lt"/>
                <a:ea typeface="+mn-ea"/>
                <a:cs typeface="+mn-cs"/>
              </a:defRPr>
            </a:lvl2pPr>
            <a:lvl3pPr marL="454025"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685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917575" indent="0" algn="l" defTabSz="914400" rtl="0" eaLnBrk="1" latinLnBrk="0" hangingPunct="1">
              <a:lnSpc>
                <a:spcPct val="90000"/>
              </a:lnSpc>
              <a:spcBef>
                <a:spcPts val="500"/>
              </a:spcBef>
              <a:buFontTx/>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&lt;</a:t>
            </a:r>
            <a:r>
              <a:rPr lang="en-US" dirty="0" err="1"/>
              <a:t>hrs</a:t>
            </a:r>
            <a:r>
              <a:rPr lang="en-US" dirty="0"/>
              <a:t>&gt;</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375</TotalTime>
  <Words>168</Words>
  <Application>Microsoft Office PowerPoint</Application>
  <PresentationFormat>Widescreen</PresentationFormat>
  <Paragraphs>15</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Christian Manuel Baez</cp:lastModifiedBy>
  <cp:revision>23</cp:revision>
  <dcterms:created xsi:type="dcterms:W3CDTF">2017-01-09T14:30:38Z</dcterms:created>
  <dcterms:modified xsi:type="dcterms:W3CDTF">2021-10-25T13:13:51Z</dcterms:modified>
</cp:coreProperties>
</file>