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77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October 25,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October 25,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12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Seattle Building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Stephanie Brunson, Josh </a:t>
            </a:r>
            <a:r>
              <a:rPr lang="en-US" dirty="0" err="1"/>
              <a:t>Blom</a:t>
            </a:r>
            <a:r>
              <a:rPr lang="en-US" dirty="0"/>
              <a:t>, Adam Dinkins, and John </a:t>
            </a:r>
            <a:r>
              <a:rPr lang="en-US" dirty="0" err="1"/>
              <a:t>Cassler</a:t>
            </a:r>
            <a:endParaRPr lang="en-US" dirty="0"/>
          </a:p>
          <a:p>
            <a:endParaRPr lang="en-US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10/25/2021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10/25/2021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Emailed Dr. Judd to set up a time to meet on </a:t>
            </a:r>
            <a:r>
              <a:rPr lang="en-US" dirty="0">
                <a:solidFill>
                  <a:srgbClr val="000000"/>
                </a:solidFill>
                <a:latin typeface="Roboto" panose="02000000000000000000" pitchFamily="2" charset="0"/>
              </a:rPr>
              <a:t>Fri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day to go over the ASCE</a:t>
            </a:r>
            <a:endParaRPr lang="en-US" dirty="0"/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We have a better idea on what to focus in the ASCE and other resources to do the calculations on the core. </a:t>
            </a:r>
            <a:endParaRPr lang="en-US" dirty="0"/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Had to figure out how to read the ASCE, and what to take out of it to do the necessary calculations. We had to set up a time to meet with Dr. Judd to go over the questions we had. </a:t>
            </a:r>
            <a:endParaRPr lang="en-US" dirty="0"/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We met with Dr. Judd and he gave us hints and guideline with how to proceed forward with the calculations</a:t>
            </a:r>
          </a:p>
          <a:p>
            <a:r>
              <a:rPr lang="en-US" dirty="0"/>
              <a:t>We need to go over which of us has to do which calculations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2.5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1.5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2.5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370</TotalTime>
  <Words>144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Courier New</vt:lpstr>
      <vt:lpstr>Roboto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Derpy Snas</cp:lastModifiedBy>
  <cp:revision>22</cp:revision>
  <dcterms:created xsi:type="dcterms:W3CDTF">2017-01-09T14:30:38Z</dcterms:created>
  <dcterms:modified xsi:type="dcterms:W3CDTF">2021-10-25T22:54:19Z</dcterms:modified>
</cp:coreProperties>
</file>