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91" d="100"/>
          <a:sy n="91" d="100"/>
        </p:scale>
        <p:origin x="278"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October 25,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October 25,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10/25/2021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10/25/2021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a:xfrm>
            <a:off x="4580388" y="1379765"/>
            <a:ext cx="2384669" cy="276999"/>
          </a:xfrm>
        </p:spPr>
        <p:txBody>
          <a:bodyPr/>
          <a:lstStyle/>
          <a:p>
            <a:r>
              <a:rPr lang="en-US" dirty="0"/>
              <a:t>N/A</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Dr. Judd Wood – Timber Wall Testing Apparatus </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Wyatt Payne, Alex Winward, Decker Ure </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10/25/2021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10/25/2021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(1) We all emailed Jolene and Dave to see what type of training would be required to work in the lab for our project. We connected with them and were able to get the info for the training. </a:t>
            </a:r>
          </a:p>
          <a:p>
            <a:r>
              <a:rPr lang="en-US" dirty="0"/>
              <a:t>(2) We met as a team and wrote up an expedited schedule. As such, we hope to have a rough scope of work by end of work. </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Right now our project is in the advanced planning stage. We are wringing out a firm schedule to follow to meet our fast approaching testing date. We also have a working outline for our scope of work. We plan to submit a scope of work to our faculty advisor by end of the week for review and comments.</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Lab Certification </a:t>
            </a:r>
          </a:p>
          <a:p>
            <a:r>
              <a:rPr lang="en-US" dirty="0"/>
              <a:t>Expedited Timeline for Work --- This is because the testing apparatus will be primed for us around a month from now. </a:t>
            </a:r>
          </a:p>
          <a:p>
            <a:endParaRPr lang="en-US" dirty="0"/>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(1) The challenge was relatively resolved. We have 2 people fully trained and 1 person almost trained. We also will meet with Dave Anderson on 10/26 for further guidance and training. </a:t>
            </a:r>
          </a:p>
          <a:p>
            <a:r>
              <a:rPr lang="en-US" dirty="0"/>
              <a:t>(2) We met with our faculty advisor and discussed what might need to be included for the scope of work. We met outside of class twice and outlined a general idea for our scope of work. </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3</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2.5</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2</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dirty="0"/>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406</TotalTime>
  <Words>262</Words>
  <Application>Microsoft Office PowerPoint</Application>
  <PresentationFormat>Widescreen</PresentationFormat>
  <Paragraphs>16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Decker Ure</cp:lastModifiedBy>
  <cp:revision>22</cp:revision>
  <dcterms:created xsi:type="dcterms:W3CDTF">2017-01-09T14:30:38Z</dcterms:created>
  <dcterms:modified xsi:type="dcterms:W3CDTF">2021-10-25T22:11:00Z</dcterms:modified>
</cp:coreProperties>
</file>