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0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Bluffdale Storm Water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Cody Valdivia, Camila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Turrini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Ridge Hainsworth, Austin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Nichalson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October 25,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10/25/2021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arranged a meeting time that we could have the best possible attendance and communicated our results to members who weren’t able to come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will be meeting with the sponsors this week to get more background on </a:t>
            </a:r>
            <a:r>
              <a:rPr lang="en-US"/>
              <a:t>the project.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had some communication issues that we had to resolve as a team</a:t>
            </a:r>
          </a:p>
          <a:p>
            <a:r>
              <a:rPr lang="en-US" dirty="0"/>
              <a:t>We had some unexpected scheduling conflicts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resolved the communication issues and were able to meet up outside of our regular time to accommodate our scheduling issues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417</TotalTime>
  <Words>106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Cody Valdivia</cp:lastModifiedBy>
  <cp:revision>23</cp:revision>
  <dcterms:created xsi:type="dcterms:W3CDTF">2017-01-09T14:30:38Z</dcterms:created>
  <dcterms:modified xsi:type="dcterms:W3CDTF">2021-10-25T23:18:23Z</dcterms:modified>
</cp:coreProperties>
</file>