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25,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25,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15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Coreform</a:t>
            </a:r>
            <a:endParaRPr lang="en-US" dirty="0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Tyler Sprague, Tristan Parker, Sarah Fox, Nate Bell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10/25/2021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10/25/2021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Discuss lab in team meeting</a:t>
            </a:r>
          </a:p>
          <a:p>
            <a:r>
              <a:rPr lang="en-US" dirty="0"/>
              <a:t>Start lab earlier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Labs getting turned in, skills </a:t>
            </a:r>
            <a:r>
              <a:rPr lang="en-US"/>
              <a:t>being acquired</a:t>
            </a:r>
            <a:endParaRPr lang="en-US" dirty="0"/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Lab video quality</a:t>
            </a:r>
          </a:p>
          <a:p>
            <a:r>
              <a:rPr lang="en-US" dirty="0"/>
              <a:t>Abaqus challenges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are starting the lab earlier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3.5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3.5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462</TotalTime>
  <Words>52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Nathan Sprague</cp:lastModifiedBy>
  <cp:revision>24</cp:revision>
  <dcterms:created xsi:type="dcterms:W3CDTF">2017-01-09T14:30:38Z</dcterms:created>
  <dcterms:modified xsi:type="dcterms:W3CDTF">2021-10-25T23:38:29Z</dcterms:modified>
</cp:coreProperties>
</file>