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6" autoAdjust="0"/>
    <p:restoredTop sz="94660"/>
  </p:normalViewPr>
  <p:slideViewPr>
    <p:cSldViewPr snapToGrid="0">
      <p:cViewPr>
        <p:scale>
          <a:sx n="90" d="100"/>
          <a:sy n="90" d="100"/>
        </p:scale>
        <p:origin x="102" y="-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25,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Wasatch Mountain State Park - Midway Trail Connection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Jared </a:t>
            </a:r>
            <a:r>
              <a:rPr lang="en-US" dirty="0" err="1"/>
              <a:t>Fuerst</a:t>
            </a:r>
            <a:r>
              <a:rPr lang="en-US" dirty="0"/>
              <a:t>, Tasha Jackson, Bryson </a:t>
            </a:r>
            <a:r>
              <a:rPr lang="en-US" dirty="0" err="1"/>
              <a:t>Passey</a:t>
            </a:r>
            <a:r>
              <a:rPr lang="en-US" dirty="0"/>
              <a:t>, Jared </a:t>
            </a:r>
            <a:r>
              <a:rPr lang="en-US" dirty="0" err="1"/>
              <a:t>Murri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10/25/2021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10/25/2021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Secondary point of contact leading site visit (on 10/26/2021) and answering preliminary questions.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Team met for team building discussions/activities</a:t>
            </a:r>
          </a:p>
          <a:p>
            <a:r>
              <a:rPr lang="en-US" dirty="0"/>
              <a:t>Site visit scheduled to clarify scope and plan drone paths.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Many uncertainties in scope of work</a:t>
            </a:r>
          </a:p>
          <a:p>
            <a:r>
              <a:rPr lang="en-US" dirty="0"/>
              <a:t>Key owner point of contact unavailable for kickoff meeting and site visit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Need to get drone data as soon as possible; drones can’t be used in poor weather or when there is snow on the ground. Site visit is scheduled for 10/26/2021. A date will be decided during that site visit for gathering drone data.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4.0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2.0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3.0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2.0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429</TotalTime>
  <Words>130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Tasha Jackson</cp:lastModifiedBy>
  <cp:revision>25</cp:revision>
  <dcterms:created xsi:type="dcterms:W3CDTF">2017-01-09T14:30:38Z</dcterms:created>
  <dcterms:modified xsi:type="dcterms:W3CDTF">2021-10-25T23:08:46Z</dcterms:modified>
</cp:coreProperties>
</file>