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19,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19,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18		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Lehi Water GIS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Brianna Hansen, </a:t>
            </a:r>
            <a:r>
              <a:rPr lang="en-US" dirty="0" err="1"/>
              <a:t>Marypaz</a:t>
            </a:r>
            <a:r>
              <a:rPr lang="en-US" dirty="0"/>
              <a:t> </a:t>
            </a:r>
            <a:r>
              <a:rPr lang="en-US" dirty="0" err="1"/>
              <a:t>Cuessy</a:t>
            </a:r>
            <a:r>
              <a:rPr lang="en-US" dirty="0"/>
              <a:t>, Daniel Gonzalez	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Oct 19,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set up a day to go to Lehi city to get more information and meet the GIS coordinator. </a:t>
            </a:r>
          </a:p>
          <a:p>
            <a:r>
              <a:rPr lang="en-US" dirty="0"/>
              <a:t>One of our team members will talk to Dr. Miller again about getting those reports from previous years.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got to meet our sponsor and get more information on our project and the scope</a:t>
            </a:r>
          </a:p>
          <a:p>
            <a:r>
              <a:rPr lang="en-US" dirty="0"/>
              <a:t>We started setting up some expectations</a:t>
            </a:r>
          </a:p>
          <a:p>
            <a:r>
              <a:rPr lang="en-US" dirty="0"/>
              <a:t>We set up a date and time to go up meet the GIS coordinator in a couple of weeks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still haven’t met yet the GIS coordinator for the project or received any data</a:t>
            </a:r>
          </a:p>
          <a:p>
            <a:r>
              <a:rPr lang="en-US" dirty="0"/>
              <a:t>We haven’t received any reports from previous projects like we hoped.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resolved our previous problem of communication with our sponsor and got his cell phone number and permission </a:t>
            </a:r>
            <a:r>
              <a:rPr lang="en-US"/>
              <a:t>to text him. </a:t>
            </a:r>
            <a:endParaRPr lang="en-US" dirty="0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416</TotalTime>
  <Words>157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Brianna Hansen</cp:lastModifiedBy>
  <cp:revision>25</cp:revision>
  <dcterms:created xsi:type="dcterms:W3CDTF">2017-01-09T14:30:38Z</dcterms:created>
  <dcterms:modified xsi:type="dcterms:W3CDTF">2021-10-19T20:15:17Z</dcterms:modified>
</cp:coreProperties>
</file>