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3" autoAdjust="0"/>
    <p:restoredTop sz="94660"/>
  </p:normalViewPr>
  <p:slideViewPr>
    <p:cSldViewPr snapToGrid="0">
      <p:cViewPr varScale="1">
        <p:scale>
          <a:sx n="90" d="100"/>
          <a:sy n="90" d="100"/>
        </p:scale>
        <p:origin x="111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25,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25,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10/25/21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10/25/21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19</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endParaRPr lang="en-US" dirty="0"/>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Brayden </a:t>
            </a:r>
            <a:r>
              <a:rPr lang="en-US" dirty="0" err="1"/>
              <a:t>Allsop</a:t>
            </a:r>
            <a:r>
              <a:rPr lang="en-US" dirty="0"/>
              <a:t>, Jaide Bosen, and Olivia </a:t>
            </a:r>
            <a:r>
              <a:rPr lang="en-US" dirty="0" err="1"/>
              <a:t>Neeley</a:t>
            </a:r>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10-25-2021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10/25/21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The team has remained in contact with KC Shaw via email and we are hoping to meet outside of class as well. Each sponsor contact and advisor has been contacted about arranging a site visit. This coming week will be spent researching the water modeling systems available to us on campus and hardware options that are accessible to the whole team.</a:t>
            </a:r>
            <a:r>
              <a:rPr lang="en-US"/>
              <a:t> </a:t>
            </a:r>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have met with our sponsor contact and faculty advisor and have a better grasp of the project’s scope. We will be modeling and analyzing the main line of a pipe from the mouth of Provo Canyon to Eagle Mountain. All attendees of the dinner have been sent a “Thank you” and we have reached out to try and schedule a site visit. </a:t>
            </a:r>
          </a:p>
          <a:p>
            <a:pPr marL="0" indent="0">
              <a:buNone/>
            </a:pP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This week the non-technical challenge encountered was communicating with our sponsor. The head sponsor from CUWCD was unable to attend the dinner, but a coworker was able to attend in his place. A technical challenge the team is facing is determining which software is the best to model our pipeline for the project.</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The decision of which software to use to model our project is still to be decided, but is planned to be chosen by next week. The communication between the team, our sponsor, and our faculty advisor has improved through email as well. The project will be able to begin after selecting a modeling software.</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endParaRPr lang="en-US"/>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endParaRPr lang="en-US"/>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endParaRPr lang="en-US"/>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379</TotalTime>
  <Words>264</Words>
  <Application>Microsoft Macintosh PowerPoint</Application>
  <PresentationFormat>Widescreen</PresentationFormat>
  <Paragraphs>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Jaide Bosen</cp:lastModifiedBy>
  <cp:revision>23</cp:revision>
  <dcterms:created xsi:type="dcterms:W3CDTF">2017-01-09T14:30:38Z</dcterms:created>
  <dcterms:modified xsi:type="dcterms:W3CDTF">2021-10-25T22:56:03Z</dcterms:modified>
</cp:coreProperties>
</file>