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4" d="100"/>
          <a:sy n="114" d="100"/>
        </p:scale>
        <p:origin x="360"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25,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25,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10/25/2021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10/25/2021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pPr algn="ctr"/>
            <a:r>
              <a:rPr lang="en-US" dirty="0"/>
              <a:t>02</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ByProduct Solutions (Sludge)</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Mitchell Dial, Zach Gallini, Jordan Christensen</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10/25/2021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10/25/2021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We were able to have great conversation with our sponsor and clarify what they want us to focus on. We will also be visiting the treatment plant this weekend.</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Once we are able to see the process and exactly what’s going on at the site, we will be more prepared to start researching potential uses.</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As of last week, we weren’t very confident about what exactly was expected of us in this project.</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One of the challenges we expected to encounter was what type of tests to do on the sludge to understand its composition. Our sponsors told us they have already run several tests and they have a lot of data for us to use, so that challenge has already </a:t>
            </a:r>
            <a:r>
              <a:rPr lang="en-US"/>
              <a:t>been avoided.</a:t>
            </a:r>
            <a:endParaRPr lang="en-US" dirty="0"/>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1</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
        <p:nvSpPr>
          <p:cNvPr id="3" name="Text Placeholder 2">
            <a:extLst>
              <a:ext uri="{FF2B5EF4-FFF2-40B4-BE49-F238E27FC236}">
                <a16:creationId xmlns:a16="http://schemas.microsoft.com/office/drawing/2014/main" id="{891443CC-73E6-4DA2-9048-2FB8B2F8F767}"/>
              </a:ext>
            </a:extLst>
          </p:cNvPr>
          <p:cNvSpPr>
            <a:spLocks noGrp="1"/>
          </p:cNvSpPr>
          <p:nvPr>
            <p:ph type="body" sz="quarter" idx="20"/>
          </p:nvPr>
        </p:nvSpPr>
        <p:spPr/>
        <p:txBody>
          <a:bodyPr/>
          <a:lstStyle/>
          <a:p>
            <a:r>
              <a:rPr lang="en-US" dirty="0"/>
              <a:t>1</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392</TotalTime>
  <Words>152</Words>
  <Application>Microsoft Office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Mitchell Dial</cp:lastModifiedBy>
  <cp:revision>24</cp:revision>
  <dcterms:created xsi:type="dcterms:W3CDTF">2017-01-09T14:30:38Z</dcterms:created>
  <dcterms:modified xsi:type="dcterms:W3CDTF">2021-10-25T20:51:29Z</dcterms:modified>
</cp:coreProperties>
</file>