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72" d="100"/>
          <a:sy n="72" d="100"/>
        </p:scale>
        <p:origin x="57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November 1,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November 1,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11/1/2021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11/1/2021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5</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Flood Early Warning System in Piura, Peru (Flood Mapping Application)</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Taylor Porter, Alma Meyer, Justin Hunter, Jacob Anderson</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11/01/2021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11/1/2021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dirty="0"/>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Assign roles for Statement of Work</a:t>
            </a:r>
          </a:p>
          <a:p>
            <a:r>
              <a:rPr lang="en-US" dirty="0"/>
              <a:t>Contact people working on relevant projects in </a:t>
            </a:r>
            <a:r>
              <a:rPr lang="en-US" dirty="0" err="1"/>
              <a:t>Hydroinformatics</a:t>
            </a:r>
            <a:r>
              <a:rPr lang="en-US" dirty="0"/>
              <a:t> lab</a:t>
            </a:r>
          </a:p>
          <a:p>
            <a:r>
              <a:rPr lang="en-US" dirty="0"/>
              <a:t>Incorporate work already done in ArcGIS Pro, Python, and QGIS to create baseline to work from going forward to create a python script predicting flood forecasts for any river area.</a:t>
            </a:r>
          </a:p>
          <a:p>
            <a:r>
              <a:rPr lang="en-US" dirty="0"/>
              <a:t>Ask questions of our sponsor Dr. Nelson – How we should reach out to those involved in Peru? What do they need?</a:t>
            </a:r>
          </a:p>
          <a:p>
            <a:r>
              <a:rPr lang="en-US" dirty="0"/>
              <a:t>Play around with the game idea for flood prediction in Excel</a:t>
            </a:r>
          </a:p>
          <a:p>
            <a:r>
              <a:rPr lang="en-US" dirty="0"/>
              <a:t>Understand what needs to be communicated to decision makers</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We are still very much in the forming stage but have started the storming stage. We have met each week so far and we are bouncing ideas off each other and finding interesting ways that we would tackle supposed problems as a group. We have found good leads on DEM data acquisition and have had discussions to get through different ideas on how to proceed with the project.</a:t>
            </a:r>
          </a:p>
          <a:p>
            <a:r>
              <a:rPr lang="en-US" dirty="0"/>
              <a:t>We are moving forward with the game that will help us synthesize our work for flood early warning systems. We are in the exploration stage of the game. As we focus on creating a meaningful game, we are coming closer to a project proposal.</a:t>
            </a:r>
          </a:p>
          <a:p>
            <a:r>
              <a:rPr lang="en-US" dirty="0"/>
              <a:t>Statement of Work development is the stage we are currently in.</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Finding a way to create an accurate game to predict floods</a:t>
            </a:r>
          </a:p>
          <a:p>
            <a:r>
              <a:rPr lang="en-US" dirty="0"/>
              <a:t>Simply communicate complicated hydrograph data to politicians so decisions can be made</a:t>
            </a:r>
          </a:p>
          <a:p>
            <a:r>
              <a:rPr lang="en-US" dirty="0"/>
              <a:t>Finding accurate DEM data for our region in Peru</a:t>
            </a:r>
          </a:p>
          <a:p>
            <a:r>
              <a:rPr lang="en-US" dirty="0"/>
              <a:t>Extrapolate useful ideas from Serious games to implement for our game to model response to flood forecasts</a:t>
            </a:r>
          </a:p>
          <a:p>
            <a:r>
              <a:rPr lang="en-US" dirty="0"/>
              <a:t>Develop Statement of Work</a:t>
            </a:r>
          </a:p>
          <a:p>
            <a:pPr marL="0" indent="0">
              <a:buNone/>
            </a:pPr>
            <a:endParaRPr lang="en-US" dirty="0"/>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Within the last week we have really cleared up our project direction through meeting and discussing over text new data possibilities and new ideas that have allowed us to start making progress towards a project.</a:t>
            </a:r>
          </a:p>
          <a:p>
            <a:r>
              <a:rPr lang="en-US" dirty="0"/>
              <a:t>We are going to pursue a deliverable that allows users to play a game and predicts the flood severity and will incorporate tools like Python and ArcGIS Pro.</a:t>
            </a:r>
          </a:p>
          <a:p>
            <a:r>
              <a:rPr lang="en-US" dirty="0"/>
              <a:t>Data is being found for the Piura region</a:t>
            </a:r>
          </a:p>
          <a:p>
            <a:r>
              <a:rPr lang="en-US" dirty="0"/>
              <a:t>Roles are to be assigned this week for the Statement of Work</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1.5</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1.5</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1.5</a:t>
            </a:r>
          </a:p>
        </p:txBody>
      </p:sp>
      <p:sp>
        <p:nvSpPr>
          <p:cNvPr id="3" name="Text Placeholder 2">
            <a:extLst>
              <a:ext uri="{FF2B5EF4-FFF2-40B4-BE49-F238E27FC236}">
                <a16:creationId xmlns:a16="http://schemas.microsoft.com/office/drawing/2014/main" id="{52B608E6-A5CE-4273-8683-CC3D1A639D07}"/>
              </a:ext>
            </a:extLst>
          </p:cNvPr>
          <p:cNvSpPr>
            <a:spLocks noGrp="1"/>
          </p:cNvSpPr>
          <p:nvPr>
            <p:ph type="body" sz="quarter" idx="23"/>
          </p:nvPr>
        </p:nvSpPr>
        <p:spPr/>
        <p:txBody>
          <a:bodyPr/>
          <a:lstStyle/>
          <a:p>
            <a:r>
              <a:rPr lang="en-US" dirty="0"/>
              <a:t>1.5</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591</TotalTime>
  <Words>394</Words>
  <Application>Microsoft Office PowerPoint</Application>
  <PresentationFormat>Widescreen</PresentationFormat>
  <Paragraphs>28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Jacob Anderson</cp:lastModifiedBy>
  <cp:revision>26</cp:revision>
  <dcterms:created xsi:type="dcterms:W3CDTF">2017-01-09T14:30:38Z</dcterms:created>
  <dcterms:modified xsi:type="dcterms:W3CDTF">2021-11-01T22:25:47Z</dcterms:modified>
</cp:coreProperties>
</file>