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27,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27,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0344" y="1379765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58309" y="1379764"/>
            <a:ext cx="385842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</a:t>
            </a:r>
            <a:r>
              <a:rPr lang="en-US" b="1"/>
              <a:t>:  CEEn-2019CPST-0</a:t>
            </a:r>
            <a:endParaRPr lang="en-US" b="1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945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709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91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331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33870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8634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63017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77781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06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Recycled Plastics in Construction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Alicia Nelson Cherrington, Josh Carlile, Conrad Belshe, Ian MacGregor, Jackson Calder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10/18/2021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10/27/2021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are looking into machinery that could potentially accelerate the grinding process. </a:t>
            </a:r>
          </a:p>
          <a:p>
            <a:r>
              <a:rPr lang="en-US" dirty="0"/>
              <a:t>In order to reduce grinding time, we decided to cast mortar cubes rather than asphalt cylinders. </a:t>
            </a:r>
          </a:p>
          <a:p>
            <a:r>
              <a:rPr lang="en-US" dirty="0"/>
              <a:t>We also changed to mortar to avoid having to figure out how to prevent melting in the HMA.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will begin our casting within the next few weeks.</a:t>
            </a:r>
          </a:p>
          <a:p>
            <a:r>
              <a:rPr lang="en-US" dirty="0"/>
              <a:t>We need more plastic material before we can proceed.</a:t>
            </a:r>
          </a:p>
          <a:p>
            <a:r>
              <a:rPr lang="en-US" dirty="0"/>
              <a:t>Our current objective is maximizing the amount of plastic we have available to ourselves. </a:t>
            </a:r>
          </a:p>
          <a:p>
            <a:r>
              <a:rPr lang="en-US" dirty="0"/>
              <a:t>We are looking into mortar design and what potential benefits plastic has as a total replacement or partial replacement </a:t>
            </a:r>
            <a:r>
              <a:rPr lang="en-US"/>
              <a:t>for mortar sand.</a:t>
            </a:r>
            <a:endParaRPr lang="en-US" dirty="0"/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We have opted to use plastic sheeting as a barrier to contain flying plastic wile grinding. </a:t>
            </a:r>
          </a:p>
          <a:p>
            <a:r>
              <a:rPr lang="en-US" dirty="0"/>
              <a:t>We have switched asphalt to mortar to save time grinding plastic. </a:t>
            </a:r>
          </a:p>
          <a:p>
            <a:r>
              <a:rPr lang="en-US" dirty="0"/>
              <a:t>We have completed laboratory testing to calculate the specific weight of the plastic.</a:t>
            </a:r>
          </a:p>
          <a:p>
            <a:r>
              <a:rPr lang="en-US" dirty="0"/>
              <a:t>We are actively grinding our particles in the lab. 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are still working in the lab with angle grinders to get as much of the sand-like plastic as possible.</a:t>
            </a:r>
          </a:p>
          <a:p>
            <a:r>
              <a:rPr lang="en-US" dirty="0"/>
              <a:t>This will help us get something done while we are problem solving for efficiency. </a:t>
            </a:r>
          </a:p>
          <a:p>
            <a:r>
              <a:rPr lang="en-US" dirty="0"/>
              <a:t>We will create a quarantine type area in order to better contain the plastic that does fly out during the grinding process. 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4.3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FE14881B-F392-4955-8D6B-D61525D755D1}"/>
              </a:ext>
            </a:extLst>
          </p:cNvPr>
          <p:cNvSpPr txBox="1">
            <a:spLocks/>
          </p:cNvSpPr>
          <p:nvPr/>
        </p:nvSpPr>
        <p:spPr>
          <a:xfrm>
            <a:off x="9162663" y="6553348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Member #5: 3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9FFC3D-4AC3-4DB5-AD63-10E02BB52FED}"/>
              </a:ext>
            </a:extLst>
          </p:cNvPr>
          <p:cNvSpPr txBox="1"/>
          <p:nvPr/>
        </p:nvSpPr>
        <p:spPr>
          <a:xfrm>
            <a:off x="2795991" y="1361755"/>
            <a:ext cx="58174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447</TotalTime>
  <Words>254</Words>
  <Application>Microsoft Office PowerPoint</Application>
  <PresentationFormat>Widescreen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Alicia Nelson</cp:lastModifiedBy>
  <cp:revision>27</cp:revision>
  <dcterms:created xsi:type="dcterms:W3CDTF">2017-01-09T14:30:38Z</dcterms:created>
  <dcterms:modified xsi:type="dcterms:W3CDTF">2021-10-27T19:40:36Z</dcterms:modified>
</cp:coreProperties>
</file>